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1"/>
  </p:notesMasterIdLst>
  <p:handoutMasterIdLst>
    <p:handoutMasterId r:id="rId22"/>
  </p:handoutMasterIdLst>
  <p:sldIdLst>
    <p:sldId id="281" r:id="rId5"/>
    <p:sldId id="284" r:id="rId6"/>
    <p:sldId id="280" r:id="rId7"/>
    <p:sldId id="261" r:id="rId8"/>
    <p:sldId id="279" r:id="rId9"/>
    <p:sldId id="265" r:id="rId10"/>
    <p:sldId id="273" r:id="rId11"/>
    <p:sldId id="266" r:id="rId12"/>
    <p:sldId id="294" r:id="rId13"/>
    <p:sldId id="295" r:id="rId14"/>
    <p:sldId id="296" r:id="rId15"/>
    <p:sldId id="297" r:id="rId16"/>
    <p:sldId id="298" r:id="rId17"/>
    <p:sldId id="299" r:id="rId18"/>
    <p:sldId id="300" r:id="rId19"/>
    <p:sldId id="28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A3677A7-CAFD-4B0A-8290-7C98529E2521}" v="134" dt="2024-11-04T12:56:16.375"/>
    <p1510:client id="{AF5B9AD2-F429-49EF-BD06-87C9181E01A4}" v="16" dt="2024-11-04T18:05:57.824"/>
  </p1510:revLst>
</p1510:revInfo>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68" autoAdjust="0"/>
    <p:restoredTop sz="94879" autoAdjust="0"/>
  </p:normalViewPr>
  <p:slideViewPr>
    <p:cSldViewPr snapToGrid="0">
      <p:cViewPr varScale="1">
        <p:scale>
          <a:sx n="56" d="100"/>
          <a:sy n="56" d="100"/>
        </p:scale>
        <p:origin x="876" y="78"/>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élisa Teglas" userId="fdb71a849a0058bc" providerId="LiveId" clId="{AF5B9AD2-F429-49EF-BD06-87C9181E01A4}"/>
    <pc:docChg chg="undo custSel addSld delSld modSld sldOrd">
      <pc:chgData name="Mélisa Teglas" userId="fdb71a849a0058bc" providerId="LiveId" clId="{AF5B9AD2-F429-49EF-BD06-87C9181E01A4}" dt="2024-11-04T18:05:57.819" v="2443" actId="20577"/>
      <pc:docMkLst>
        <pc:docMk/>
      </pc:docMkLst>
      <pc:sldChg chg="modSp mod ord">
        <pc:chgData name="Mélisa Teglas" userId="fdb71a849a0058bc" providerId="LiveId" clId="{AF5B9AD2-F429-49EF-BD06-87C9181E01A4}" dt="2024-11-04T17:33:07.283" v="660" actId="27636"/>
        <pc:sldMkLst>
          <pc:docMk/>
          <pc:sldMk cId="3666674671" sldId="261"/>
        </pc:sldMkLst>
        <pc:spChg chg="mod">
          <ac:chgData name="Mélisa Teglas" userId="fdb71a849a0058bc" providerId="LiveId" clId="{AF5B9AD2-F429-49EF-BD06-87C9181E01A4}" dt="2024-11-02T19:35:41.943" v="238" actId="20577"/>
          <ac:spMkLst>
            <pc:docMk/>
            <pc:sldMk cId="3666674671" sldId="261"/>
            <ac:spMk id="2" creationId="{9635F5E3-2B1C-7C0A-8581-67A9052D13AA}"/>
          </ac:spMkLst>
        </pc:spChg>
        <pc:spChg chg="mod">
          <ac:chgData name="Mélisa Teglas" userId="fdb71a849a0058bc" providerId="LiveId" clId="{AF5B9AD2-F429-49EF-BD06-87C9181E01A4}" dt="2024-11-04T17:33:07.283" v="660" actId="27636"/>
          <ac:spMkLst>
            <pc:docMk/>
            <pc:sldMk cId="3666674671" sldId="261"/>
            <ac:spMk id="3" creationId="{A6A33159-D030-2F82-A142-F75940728319}"/>
          </ac:spMkLst>
        </pc:spChg>
      </pc:sldChg>
      <pc:sldChg chg="addSp delSp modSp mod ord">
        <pc:chgData name="Mélisa Teglas" userId="fdb71a849a0058bc" providerId="LiveId" clId="{AF5B9AD2-F429-49EF-BD06-87C9181E01A4}" dt="2024-11-04T17:39:36.275" v="1349" actId="1076"/>
        <pc:sldMkLst>
          <pc:docMk/>
          <pc:sldMk cId="729609147" sldId="265"/>
        </pc:sldMkLst>
        <pc:spChg chg="mod">
          <ac:chgData name="Mélisa Teglas" userId="fdb71a849a0058bc" providerId="LiveId" clId="{AF5B9AD2-F429-49EF-BD06-87C9181E01A4}" dt="2024-11-04T17:36:07.420" v="947" actId="20577"/>
          <ac:spMkLst>
            <pc:docMk/>
            <pc:sldMk cId="729609147" sldId="265"/>
            <ac:spMk id="2" creationId="{314C27C8-165C-5513-DB4B-9D840097C545}"/>
          </ac:spMkLst>
        </pc:spChg>
        <pc:spChg chg="del">
          <ac:chgData name="Mélisa Teglas" userId="fdb71a849a0058bc" providerId="LiveId" clId="{AF5B9AD2-F429-49EF-BD06-87C9181E01A4}" dt="2024-11-04T17:38:31.278" v="1333" actId="478"/>
          <ac:spMkLst>
            <pc:docMk/>
            <pc:sldMk cId="729609147" sldId="265"/>
            <ac:spMk id="4" creationId="{83302BFD-960F-CBB3-E984-CDC12813A10C}"/>
          </ac:spMkLst>
        </pc:spChg>
        <pc:spChg chg="add del mod">
          <ac:chgData name="Mélisa Teglas" userId="fdb71a849a0058bc" providerId="LiveId" clId="{AF5B9AD2-F429-49EF-BD06-87C9181E01A4}" dt="2024-11-04T17:38:34.941" v="1334" actId="478"/>
          <ac:spMkLst>
            <pc:docMk/>
            <pc:sldMk cId="729609147" sldId="265"/>
            <ac:spMk id="6" creationId="{55027478-68E0-AE07-DAA0-21D09AFF3BC2}"/>
          </ac:spMkLst>
        </pc:spChg>
        <pc:spChg chg="mod">
          <ac:chgData name="Mélisa Teglas" userId="fdb71a849a0058bc" providerId="LiveId" clId="{AF5B9AD2-F429-49EF-BD06-87C9181E01A4}" dt="2024-11-04T17:39:36.275" v="1349" actId="1076"/>
          <ac:spMkLst>
            <pc:docMk/>
            <pc:sldMk cId="729609147" sldId="265"/>
            <ac:spMk id="52" creationId="{F2CCE123-860F-8623-781F-12CEA66980F5}"/>
          </ac:spMkLst>
        </pc:spChg>
      </pc:sldChg>
      <pc:sldChg chg="addSp delSp modSp mod ord">
        <pc:chgData name="Mélisa Teglas" userId="fdb71a849a0058bc" providerId="LiveId" clId="{AF5B9AD2-F429-49EF-BD06-87C9181E01A4}" dt="2024-11-04T17:48:45.362" v="2007"/>
        <pc:sldMkLst>
          <pc:docMk/>
          <pc:sldMk cId="643777997" sldId="266"/>
        </pc:sldMkLst>
        <pc:spChg chg="del">
          <ac:chgData name="Mélisa Teglas" userId="fdb71a849a0058bc" providerId="LiveId" clId="{AF5B9AD2-F429-49EF-BD06-87C9181E01A4}" dt="2024-11-04T17:48:08.853" v="1982" actId="478"/>
          <ac:spMkLst>
            <pc:docMk/>
            <pc:sldMk cId="643777997" sldId="266"/>
            <ac:spMk id="2" creationId="{5D030A76-B788-B363-104E-266B7C7F7208}"/>
          </ac:spMkLst>
        </pc:spChg>
        <pc:spChg chg="del">
          <ac:chgData name="Mélisa Teglas" userId="fdb71a849a0058bc" providerId="LiveId" clId="{AF5B9AD2-F429-49EF-BD06-87C9181E01A4}" dt="2024-11-04T17:48:02.501" v="1980" actId="478"/>
          <ac:spMkLst>
            <pc:docMk/>
            <pc:sldMk cId="643777997" sldId="266"/>
            <ac:spMk id="3" creationId="{05948542-FCE1-3AE6-C6C9-17975609DF70}"/>
          </ac:spMkLst>
        </pc:spChg>
        <pc:spChg chg="del">
          <ac:chgData name="Mélisa Teglas" userId="fdb71a849a0058bc" providerId="LiveId" clId="{AF5B9AD2-F429-49EF-BD06-87C9181E01A4}" dt="2024-11-04T17:48:05.357" v="1981" actId="478"/>
          <ac:spMkLst>
            <pc:docMk/>
            <pc:sldMk cId="643777997" sldId="266"/>
            <ac:spMk id="4" creationId="{3EE67564-0457-E486-97D0-8109D2C97B3F}"/>
          </ac:spMkLst>
        </pc:spChg>
        <pc:spChg chg="add del mod">
          <ac:chgData name="Mélisa Teglas" userId="fdb71a849a0058bc" providerId="LiveId" clId="{AF5B9AD2-F429-49EF-BD06-87C9181E01A4}" dt="2024-11-04T17:48:37.121" v="2006"/>
          <ac:spMkLst>
            <pc:docMk/>
            <pc:sldMk cId="643777997" sldId="266"/>
            <ac:spMk id="7" creationId="{4B481E40-FE04-1D9B-17F4-65162D25820A}"/>
          </ac:spMkLst>
        </pc:spChg>
        <pc:spChg chg="add del mod">
          <ac:chgData name="Mélisa Teglas" userId="fdb71a849a0058bc" providerId="LiveId" clId="{AF5B9AD2-F429-49EF-BD06-87C9181E01A4}" dt="2024-11-04T17:48:45.362" v="2007"/>
          <ac:spMkLst>
            <pc:docMk/>
            <pc:sldMk cId="643777997" sldId="266"/>
            <ac:spMk id="9" creationId="{993360C9-00A0-BD2B-CEBB-349ECCF93355}"/>
          </ac:spMkLst>
        </pc:spChg>
        <pc:spChg chg="add mod">
          <ac:chgData name="Mélisa Teglas" userId="fdb71a849a0058bc" providerId="LiveId" clId="{AF5B9AD2-F429-49EF-BD06-87C9181E01A4}" dt="2024-11-04T17:48:27.170" v="2005" actId="20577"/>
          <ac:spMkLst>
            <pc:docMk/>
            <pc:sldMk cId="643777997" sldId="266"/>
            <ac:spMk id="11" creationId="{5A5AD8DB-172F-A3BD-70CF-FA7E428F1BC8}"/>
          </ac:spMkLst>
        </pc:spChg>
        <pc:picChg chg="add mod">
          <ac:chgData name="Mélisa Teglas" userId="fdb71a849a0058bc" providerId="LiveId" clId="{AF5B9AD2-F429-49EF-BD06-87C9181E01A4}" dt="2024-11-04T17:48:37.121" v="2006"/>
          <ac:picMkLst>
            <pc:docMk/>
            <pc:sldMk cId="643777997" sldId="266"/>
            <ac:picMk id="12" creationId="{16FCD185-53CB-C821-5301-E1C11D754C18}"/>
          </ac:picMkLst>
        </pc:picChg>
        <pc:picChg chg="add mod">
          <ac:chgData name="Mélisa Teglas" userId="fdb71a849a0058bc" providerId="LiveId" clId="{AF5B9AD2-F429-49EF-BD06-87C9181E01A4}" dt="2024-11-04T17:48:45.362" v="2007"/>
          <ac:picMkLst>
            <pc:docMk/>
            <pc:sldMk cId="643777997" sldId="266"/>
            <ac:picMk id="13" creationId="{43E419AB-2BE6-0B85-0A35-D7319ACFDA96}"/>
          </ac:picMkLst>
        </pc:picChg>
      </pc:sldChg>
      <pc:sldChg chg="del">
        <pc:chgData name="Mélisa Teglas" userId="fdb71a849a0058bc" providerId="LiveId" clId="{AF5B9AD2-F429-49EF-BD06-87C9181E01A4}" dt="2024-11-04T18:02:25.528" v="2313" actId="2696"/>
        <pc:sldMkLst>
          <pc:docMk/>
          <pc:sldMk cId="4259977132" sldId="268"/>
        </pc:sldMkLst>
      </pc:sldChg>
      <pc:sldChg chg="modSp mod">
        <pc:chgData name="Mélisa Teglas" userId="fdb71a849a0058bc" providerId="LiveId" clId="{AF5B9AD2-F429-49EF-BD06-87C9181E01A4}" dt="2024-11-04T17:55:48.882" v="2185" actId="20577"/>
        <pc:sldMkLst>
          <pc:docMk/>
          <pc:sldMk cId="1679936628" sldId="273"/>
        </pc:sldMkLst>
        <pc:spChg chg="mod">
          <ac:chgData name="Mélisa Teglas" userId="fdb71a849a0058bc" providerId="LiveId" clId="{AF5B9AD2-F429-49EF-BD06-87C9181E01A4}" dt="2024-11-04T17:55:48.882" v="2185" actId="20577"/>
          <ac:spMkLst>
            <pc:docMk/>
            <pc:sldMk cId="1679936628" sldId="273"/>
            <ac:spMk id="2" creationId="{BF463CB3-2956-E8D2-C23D-A3BAA7295DEC}"/>
          </ac:spMkLst>
        </pc:spChg>
        <pc:spChg chg="mod">
          <ac:chgData name="Mélisa Teglas" userId="fdb71a849a0058bc" providerId="LiveId" clId="{AF5B9AD2-F429-49EF-BD06-87C9181E01A4}" dt="2024-11-04T17:40:18.129" v="1369" actId="1076"/>
          <ac:spMkLst>
            <pc:docMk/>
            <pc:sldMk cId="1679936628" sldId="273"/>
            <ac:spMk id="12" creationId="{A336FEA9-C85A-3569-16F0-5ECBABBE0BEC}"/>
          </ac:spMkLst>
        </pc:spChg>
      </pc:sldChg>
      <pc:sldChg chg="del">
        <pc:chgData name="Mélisa Teglas" userId="fdb71a849a0058bc" providerId="LiveId" clId="{AF5B9AD2-F429-49EF-BD06-87C9181E01A4}" dt="2024-11-04T18:02:23.916" v="2312" actId="2696"/>
        <pc:sldMkLst>
          <pc:docMk/>
          <pc:sldMk cId="1649597717" sldId="277"/>
        </pc:sldMkLst>
      </pc:sldChg>
      <pc:sldChg chg="del">
        <pc:chgData name="Mélisa Teglas" userId="fdb71a849a0058bc" providerId="LiveId" clId="{AF5B9AD2-F429-49EF-BD06-87C9181E01A4}" dt="2024-11-04T18:02:47.910" v="2317" actId="2696"/>
        <pc:sldMkLst>
          <pc:docMk/>
          <pc:sldMk cId="3930438526" sldId="278"/>
        </pc:sldMkLst>
      </pc:sldChg>
      <pc:sldChg chg="addSp delSp modSp mod ord">
        <pc:chgData name="Mélisa Teglas" userId="fdb71a849a0058bc" providerId="LiveId" clId="{AF5B9AD2-F429-49EF-BD06-87C9181E01A4}" dt="2024-11-04T17:35:30.067" v="938" actId="404"/>
        <pc:sldMkLst>
          <pc:docMk/>
          <pc:sldMk cId="2243159397" sldId="279"/>
        </pc:sldMkLst>
        <pc:spChg chg="mod">
          <ac:chgData name="Mélisa Teglas" userId="fdb71a849a0058bc" providerId="LiveId" clId="{AF5B9AD2-F429-49EF-BD06-87C9181E01A4}" dt="2024-11-04T17:33:37.647" v="698" actId="20577"/>
          <ac:spMkLst>
            <pc:docMk/>
            <pc:sldMk cId="2243159397" sldId="279"/>
            <ac:spMk id="2" creationId="{47A9874B-BCA9-8420-1595-EDD1865A099A}"/>
          </ac:spMkLst>
        </pc:spChg>
        <pc:spChg chg="mod">
          <ac:chgData name="Mélisa Teglas" userId="fdb71a849a0058bc" providerId="LiveId" clId="{AF5B9AD2-F429-49EF-BD06-87C9181E01A4}" dt="2024-11-04T17:35:30.067" v="938" actId="404"/>
          <ac:spMkLst>
            <pc:docMk/>
            <pc:sldMk cId="2243159397" sldId="279"/>
            <ac:spMk id="3" creationId="{68A5FD2B-E3E5-1C2B-0151-21F216B14A33}"/>
          </ac:spMkLst>
        </pc:spChg>
        <pc:spChg chg="del">
          <ac:chgData name="Mélisa Teglas" userId="fdb71a849a0058bc" providerId="LiveId" clId="{AF5B9AD2-F429-49EF-BD06-87C9181E01A4}" dt="2024-11-04T17:35:05.852" v="928" actId="478"/>
          <ac:spMkLst>
            <pc:docMk/>
            <pc:sldMk cId="2243159397" sldId="279"/>
            <ac:spMk id="4" creationId="{ACFBB810-3430-2C29-1AA0-9744AA0A1AA3}"/>
          </ac:spMkLst>
        </pc:spChg>
        <pc:spChg chg="add mod">
          <ac:chgData name="Mélisa Teglas" userId="fdb71a849a0058bc" providerId="LiveId" clId="{AF5B9AD2-F429-49EF-BD06-87C9181E01A4}" dt="2024-11-04T17:35:22.373" v="937" actId="404"/>
          <ac:spMkLst>
            <pc:docMk/>
            <pc:sldMk cId="2243159397" sldId="279"/>
            <ac:spMk id="7" creationId="{8838FE72-2D8F-0EE7-DCD8-B091025D4A27}"/>
          </ac:spMkLst>
        </pc:spChg>
      </pc:sldChg>
      <pc:sldChg chg="modSp mod">
        <pc:chgData name="Mélisa Teglas" userId="fdb71a849a0058bc" providerId="LiveId" clId="{AF5B9AD2-F429-49EF-BD06-87C9181E01A4}" dt="2024-11-02T19:35:16.246" v="189" actId="20577"/>
        <pc:sldMkLst>
          <pc:docMk/>
          <pc:sldMk cId="467869221" sldId="280"/>
        </pc:sldMkLst>
        <pc:spChg chg="mod">
          <ac:chgData name="Mélisa Teglas" userId="fdb71a849a0058bc" providerId="LiveId" clId="{AF5B9AD2-F429-49EF-BD06-87C9181E01A4}" dt="2024-11-02T19:35:16.246" v="189" actId="20577"/>
          <ac:spMkLst>
            <pc:docMk/>
            <pc:sldMk cId="467869221" sldId="280"/>
            <ac:spMk id="3" creationId="{B2F3FA79-DE26-1F2A-0CF7-5671B73C8B6F}"/>
          </ac:spMkLst>
        </pc:spChg>
      </pc:sldChg>
      <pc:sldChg chg="modSp mod">
        <pc:chgData name="Mélisa Teglas" userId="fdb71a849a0058bc" providerId="LiveId" clId="{AF5B9AD2-F429-49EF-BD06-87C9181E01A4}" dt="2024-11-04T18:05:57.819" v="2443" actId="20577"/>
        <pc:sldMkLst>
          <pc:docMk/>
          <pc:sldMk cId="2184472291" sldId="282"/>
        </pc:sldMkLst>
        <pc:spChg chg="mod">
          <ac:chgData name="Mélisa Teglas" userId="fdb71a849a0058bc" providerId="LiveId" clId="{AF5B9AD2-F429-49EF-BD06-87C9181E01A4}" dt="2024-11-04T18:05:57.819" v="2443" actId="20577"/>
          <ac:spMkLst>
            <pc:docMk/>
            <pc:sldMk cId="2184472291" sldId="282"/>
            <ac:spMk id="8" creationId="{86613063-168A-02B8-4326-BB842F3B83E2}"/>
          </ac:spMkLst>
        </pc:spChg>
      </pc:sldChg>
      <pc:sldChg chg="modSp mod">
        <pc:chgData name="Mélisa Teglas" userId="fdb71a849a0058bc" providerId="LiveId" clId="{AF5B9AD2-F429-49EF-BD06-87C9181E01A4}" dt="2024-11-04T18:02:37.504" v="2316" actId="27636"/>
        <pc:sldMkLst>
          <pc:docMk/>
          <pc:sldMk cId="1672017990" sldId="284"/>
        </pc:sldMkLst>
        <pc:spChg chg="mod">
          <ac:chgData name="Mélisa Teglas" userId="fdb71a849a0058bc" providerId="LiveId" clId="{AF5B9AD2-F429-49EF-BD06-87C9181E01A4}" dt="2024-11-04T18:02:37.504" v="2316" actId="27636"/>
          <ac:spMkLst>
            <pc:docMk/>
            <pc:sldMk cId="1672017990" sldId="284"/>
            <ac:spMk id="3" creationId="{992EC4A8-49EE-CF82-CFDC-BA9308ED0D65}"/>
          </ac:spMkLst>
        </pc:spChg>
      </pc:sldChg>
      <pc:sldChg chg="del">
        <pc:chgData name="Mélisa Teglas" userId="fdb71a849a0058bc" providerId="LiveId" clId="{AF5B9AD2-F429-49EF-BD06-87C9181E01A4}" dt="2024-11-04T18:02:27.151" v="2314" actId="2696"/>
        <pc:sldMkLst>
          <pc:docMk/>
          <pc:sldMk cId="4233691277" sldId="292"/>
        </pc:sldMkLst>
      </pc:sldChg>
      <pc:sldChg chg="del">
        <pc:chgData name="Mélisa Teglas" userId="fdb71a849a0058bc" providerId="LiveId" clId="{AF5B9AD2-F429-49EF-BD06-87C9181E01A4}" dt="2024-11-04T17:50:27.618" v="2060" actId="2696"/>
        <pc:sldMkLst>
          <pc:docMk/>
          <pc:sldMk cId="3871696676" sldId="293"/>
        </pc:sldMkLst>
      </pc:sldChg>
      <pc:sldChg chg="addSp delSp modSp new mod">
        <pc:chgData name="Mélisa Teglas" userId="fdb71a849a0058bc" providerId="LiveId" clId="{AF5B9AD2-F429-49EF-BD06-87C9181E01A4}" dt="2024-11-04T17:49:58.253" v="2034"/>
        <pc:sldMkLst>
          <pc:docMk/>
          <pc:sldMk cId="2925432123" sldId="294"/>
        </pc:sldMkLst>
        <pc:spChg chg="mod">
          <ac:chgData name="Mélisa Teglas" userId="fdb71a849a0058bc" providerId="LiveId" clId="{AF5B9AD2-F429-49EF-BD06-87C9181E01A4}" dt="2024-11-04T17:49:24.084" v="2029" actId="20577"/>
          <ac:spMkLst>
            <pc:docMk/>
            <pc:sldMk cId="2925432123" sldId="294"/>
            <ac:spMk id="2" creationId="{94CED16D-BFE7-3B7E-BEFC-CF9D52577154}"/>
          </ac:spMkLst>
        </pc:spChg>
        <pc:spChg chg="del">
          <ac:chgData name="Mélisa Teglas" userId="fdb71a849a0058bc" providerId="LiveId" clId="{AF5B9AD2-F429-49EF-BD06-87C9181E01A4}" dt="2024-11-04T17:48:57.509" v="2009"/>
          <ac:spMkLst>
            <pc:docMk/>
            <pc:sldMk cId="2925432123" sldId="294"/>
            <ac:spMk id="3" creationId="{B1BDF7F1-D06E-A33D-B223-E8FFEDFDD662}"/>
          </ac:spMkLst>
        </pc:spChg>
        <pc:spChg chg="del mod">
          <ac:chgData name="Mélisa Teglas" userId="fdb71a849a0058bc" providerId="LiveId" clId="{AF5B9AD2-F429-49EF-BD06-87C9181E01A4}" dt="2024-11-04T17:49:17.022" v="2011"/>
          <ac:spMkLst>
            <pc:docMk/>
            <pc:sldMk cId="2925432123" sldId="294"/>
            <ac:spMk id="4" creationId="{BC957062-785B-4929-1F46-1BD3005ADED0}"/>
          </ac:spMkLst>
        </pc:spChg>
        <pc:spChg chg="add del mod">
          <ac:chgData name="Mélisa Teglas" userId="fdb71a849a0058bc" providerId="LiveId" clId="{AF5B9AD2-F429-49EF-BD06-87C9181E01A4}" dt="2024-11-04T17:49:58.253" v="2034"/>
          <ac:spMkLst>
            <pc:docMk/>
            <pc:sldMk cId="2925432123" sldId="294"/>
            <ac:spMk id="8" creationId="{E29B1280-9F98-DDF8-2EBE-EBF048A5F3E5}"/>
          </ac:spMkLst>
        </pc:spChg>
        <pc:picChg chg="add mod">
          <ac:chgData name="Mélisa Teglas" userId="fdb71a849a0058bc" providerId="LiveId" clId="{AF5B9AD2-F429-49EF-BD06-87C9181E01A4}" dt="2024-11-04T17:48:57.509" v="2009"/>
          <ac:picMkLst>
            <pc:docMk/>
            <pc:sldMk cId="2925432123" sldId="294"/>
            <ac:picMk id="5" creationId="{1C2D1CFD-DE05-847C-A006-70700930CE8C}"/>
          </ac:picMkLst>
        </pc:picChg>
        <pc:picChg chg="add del mod">
          <ac:chgData name="Mélisa Teglas" userId="fdb71a849a0058bc" providerId="LiveId" clId="{AF5B9AD2-F429-49EF-BD06-87C9181E01A4}" dt="2024-11-04T17:49:48.018" v="2032" actId="21"/>
          <ac:picMkLst>
            <pc:docMk/>
            <pc:sldMk cId="2925432123" sldId="294"/>
            <ac:picMk id="6" creationId="{0EC559D0-604F-F0D3-5706-5175BD137C78}"/>
          </ac:picMkLst>
        </pc:picChg>
        <pc:picChg chg="add mod">
          <ac:chgData name="Mélisa Teglas" userId="fdb71a849a0058bc" providerId="LiveId" clId="{AF5B9AD2-F429-49EF-BD06-87C9181E01A4}" dt="2024-11-04T17:49:58.253" v="2034"/>
          <ac:picMkLst>
            <pc:docMk/>
            <pc:sldMk cId="2925432123" sldId="294"/>
            <ac:picMk id="9" creationId="{A1CEB077-5404-2D1D-FAD9-CE41F0C6FB32}"/>
          </ac:picMkLst>
        </pc:picChg>
      </pc:sldChg>
      <pc:sldChg chg="addSp delSp modSp new mod">
        <pc:chgData name="Mélisa Teglas" userId="fdb71a849a0058bc" providerId="LiveId" clId="{AF5B9AD2-F429-49EF-BD06-87C9181E01A4}" dt="2024-11-04T17:56:20.627" v="2186"/>
        <pc:sldMkLst>
          <pc:docMk/>
          <pc:sldMk cId="864244372" sldId="295"/>
        </pc:sldMkLst>
        <pc:spChg chg="mod">
          <ac:chgData name="Mélisa Teglas" userId="fdb71a849a0058bc" providerId="LiveId" clId="{AF5B9AD2-F429-49EF-BD06-87C9181E01A4}" dt="2024-11-04T17:56:20.627" v="2186"/>
          <ac:spMkLst>
            <pc:docMk/>
            <pc:sldMk cId="864244372" sldId="295"/>
            <ac:spMk id="2" creationId="{BA454A79-DC45-2AB6-7565-3305C4809EB9}"/>
          </ac:spMkLst>
        </pc:spChg>
        <pc:spChg chg="del">
          <ac:chgData name="Mélisa Teglas" userId="fdb71a849a0058bc" providerId="LiveId" clId="{AF5B9AD2-F429-49EF-BD06-87C9181E01A4}" dt="2024-11-04T17:49:50.059" v="2033"/>
          <ac:spMkLst>
            <pc:docMk/>
            <pc:sldMk cId="864244372" sldId="295"/>
            <ac:spMk id="3" creationId="{AF3B18AF-095C-33C5-39A7-91295D256956}"/>
          </ac:spMkLst>
        </pc:spChg>
        <pc:spChg chg="del">
          <ac:chgData name="Mélisa Teglas" userId="fdb71a849a0058bc" providerId="LiveId" clId="{AF5B9AD2-F429-49EF-BD06-87C9181E01A4}" dt="2024-11-04T17:50:03.854" v="2035" actId="478"/>
          <ac:spMkLst>
            <pc:docMk/>
            <pc:sldMk cId="864244372" sldId="295"/>
            <ac:spMk id="4" creationId="{3F8608BA-BBAB-EA42-DC64-3F329566EBB3}"/>
          </ac:spMkLst>
        </pc:spChg>
        <pc:picChg chg="add mod">
          <ac:chgData name="Mélisa Teglas" userId="fdb71a849a0058bc" providerId="LiveId" clId="{AF5B9AD2-F429-49EF-BD06-87C9181E01A4}" dt="2024-11-04T17:50:09.357" v="2037" actId="1076"/>
          <ac:picMkLst>
            <pc:docMk/>
            <pc:sldMk cId="864244372" sldId="295"/>
            <ac:picMk id="6" creationId="{0EC559D0-604F-F0D3-5706-5175BD137C78}"/>
          </ac:picMkLst>
        </pc:picChg>
      </pc:sldChg>
      <pc:sldChg chg="addSp delSp modSp new mod">
        <pc:chgData name="Mélisa Teglas" userId="fdb71a849a0058bc" providerId="LiveId" clId="{AF5B9AD2-F429-49EF-BD06-87C9181E01A4}" dt="2024-11-04T17:52:47.573" v="2099" actId="1076"/>
        <pc:sldMkLst>
          <pc:docMk/>
          <pc:sldMk cId="1592249588" sldId="296"/>
        </pc:sldMkLst>
        <pc:spChg chg="mod">
          <ac:chgData name="Mélisa Teglas" userId="fdb71a849a0058bc" providerId="LiveId" clId="{AF5B9AD2-F429-49EF-BD06-87C9181E01A4}" dt="2024-11-04T17:52:47.573" v="2099" actId="1076"/>
          <ac:spMkLst>
            <pc:docMk/>
            <pc:sldMk cId="1592249588" sldId="296"/>
            <ac:spMk id="2" creationId="{6FE5E248-9319-4713-8862-1584929895BB}"/>
          </ac:spMkLst>
        </pc:spChg>
        <pc:spChg chg="del">
          <ac:chgData name="Mélisa Teglas" userId="fdb71a849a0058bc" providerId="LiveId" clId="{AF5B9AD2-F429-49EF-BD06-87C9181E01A4}" dt="2024-11-04T17:50:40.311" v="2061"/>
          <ac:spMkLst>
            <pc:docMk/>
            <pc:sldMk cId="1592249588" sldId="296"/>
            <ac:spMk id="3" creationId="{E7B7E9E7-76D7-CA84-301A-68FF06DC4A1A}"/>
          </ac:spMkLst>
        </pc:spChg>
        <pc:spChg chg="del">
          <ac:chgData name="Mélisa Teglas" userId="fdb71a849a0058bc" providerId="LiveId" clId="{AF5B9AD2-F429-49EF-BD06-87C9181E01A4}" dt="2024-11-04T17:50:49.031" v="2062"/>
          <ac:spMkLst>
            <pc:docMk/>
            <pc:sldMk cId="1592249588" sldId="296"/>
            <ac:spMk id="4" creationId="{CB637018-8847-1F15-EE9F-C90552EDB68C}"/>
          </ac:spMkLst>
        </pc:spChg>
        <pc:spChg chg="add del mod">
          <ac:chgData name="Mélisa Teglas" userId="fdb71a849a0058bc" providerId="LiveId" clId="{AF5B9AD2-F429-49EF-BD06-87C9181E01A4}" dt="2024-11-04T17:51:03.549" v="2067" actId="478"/>
          <ac:spMkLst>
            <pc:docMk/>
            <pc:sldMk cId="1592249588" sldId="296"/>
            <ac:spMk id="8" creationId="{7251CF5F-0D54-1F9C-A26E-AD432321BF4A}"/>
          </ac:spMkLst>
        </pc:spChg>
        <pc:picChg chg="add mod">
          <ac:chgData name="Mélisa Teglas" userId="fdb71a849a0058bc" providerId="LiveId" clId="{AF5B9AD2-F429-49EF-BD06-87C9181E01A4}" dt="2024-11-04T17:52:43.452" v="2098" actId="1076"/>
          <ac:picMkLst>
            <pc:docMk/>
            <pc:sldMk cId="1592249588" sldId="296"/>
            <ac:picMk id="5" creationId="{7C67BC87-D2C9-26C6-6A1B-B0B2C682ABE6}"/>
          </ac:picMkLst>
        </pc:picChg>
        <pc:picChg chg="add del mod">
          <ac:chgData name="Mélisa Teglas" userId="fdb71a849a0058bc" providerId="LiveId" clId="{AF5B9AD2-F429-49EF-BD06-87C9181E01A4}" dt="2024-11-04T17:50:57.372" v="2065" actId="21"/>
          <ac:picMkLst>
            <pc:docMk/>
            <pc:sldMk cId="1592249588" sldId="296"/>
            <ac:picMk id="6" creationId="{B184B1A1-70C5-E482-24B0-14A0E20335DC}"/>
          </ac:picMkLst>
        </pc:picChg>
      </pc:sldChg>
      <pc:sldChg chg="addSp delSp modSp new mod">
        <pc:chgData name="Mélisa Teglas" userId="fdb71a849a0058bc" providerId="LiveId" clId="{AF5B9AD2-F429-49EF-BD06-87C9181E01A4}" dt="2024-11-04T17:56:48.078" v="2187"/>
        <pc:sldMkLst>
          <pc:docMk/>
          <pc:sldMk cId="3976607581" sldId="297"/>
        </pc:sldMkLst>
        <pc:spChg chg="mod">
          <ac:chgData name="Mélisa Teglas" userId="fdb71a849a0058bc" providerId="LiveId" clId="{AF5B9AD2-F429-49EF-BD06-87C9181E01A4}" dt="2024-11-04T17:56:48.078" v="2187"/>
          <ac:spMkLst>
            <pc:docMk/>
            <pc:sldMk cId="3976607581" sldId="297"/>
            <ac:spMk id="2" creationId="{39A3D255-CC91-DDA6-89B0-2146FC2CC4AF}"/>
          </ac:spMkLst>
        </pc:spChg>
        <pc:spChg chg="del">
          <ac:chgData name="Mélisa Teglas" userId="fdb71a849a0058bc" providerId="LiveId" clId="{AF5B9AD2-F429-49EF-BD06-87C9181E01A4}" dt="2024-11-04T17:51:00.101" v="2066"/>
          <ac:spMkLst>
            <pc:docMk/>
            <pc:sldMk cId="3976607581" sldId="297"/>
            <ac:spMk id="3" creationId="{F4F901A5-3F3F-B9BA-4277-9A77FBA56060}"/>
          </ac:spMkLst>
        </pc:spChg>
        <pc:spChg chg="del">
          <ac:chgData name="Mélisa Teglas" userId="fdb71a849a0058bc" providerId="LiveId" clId="{AF5B9AD2-F429-49EF-BD06-87C9181E01A4}" dt="2024-11-04T17:52:58.926" v="2100" actId="478"/>
          <ac:spMkLst>
            <pc:docMk/>
            <pc:sldMk cId="3976607581" sldId="297"/>
            <ac:spMk id="4" creationId="{C9CAC2FF-7ADA-B306-0D23-6005C4E815EE}"/>
          </ac:spMkLst>
        </pc:spChg>
        <pc:picChg chg="add mod">
          <ac:chgData name="Mélisa Teglas" userId="fdb71a849a0058bc" providerId="LiveId" clId="{AF5B9AD2-F429-49EF-BD06-87C9181E01A4}" dt="2024-11-04T17:53:06.490" v="2103" actId="1076"/>
          <ac:picMkLst>
            <pc:docMk/>
            <pc:sldMk cId="3976607581" sldId="297"/>
            <ac:picMk id="6" creationId="{B184B1A1-70C5-E482-24B0-14A0E20335DC}"/>
          </ac:picMkLst>
        </pc:picChg>
      </pc:sldChg>
      <pc:sldChg chg="addSp delSp modSp new mod">
        <pc:chgData name="Mélisa Teglas" userId="fdb71a849a0058bc" providerId="LiveId" clId="{AF5B9AD2-F429-49EF-BD06-87C9181E01A4}" dt="2024-11-04T17:59:53.758" v="2273" actId="167"/>
        <pc:sldMkLst>
          <pc:docMk/>
          <pc:sldMk cId="3357991982" sldId="298"/>
        </pc:sldMkLst>
        <pc:spChg chg="mod">
          <ac:chgData name="Mélisa Teglas" userId="fdb71a849a0058bc" providerId="LiveId" clId="{AF5B9AD2-F429-49EF-BD06-87C9181E01A4}" dt="2024-11-04T17:59:38.377" v="2267"/>
          <ac:spMkLst>
            <pc:docMk/>
            <pc:sldMk cId="3357991982" sldId="298"/>
            <ac:spMk id="2" creationId="{C8467290-ABD9-C0FF-119E-E9C28CE4284E}"/>
          </ac:spMkLst>
        </pc:spChg>
        <pc:spChg chg="del mod">
          <ac:chgData name="Mélisa Teglas" userId="fdb71a849a0058bc" providerId="LiveId" clId="{AF5B9AD2-F429-49EF-BD06-87C9181E01A4}" dt="2024-11-04T17:58:52.773" v="2261" actId="478"/>
          <ac:spMkLst>
            <pc:docMk/>
            <pc:sldMk cId="3357991982" sldId="298"/>
            <ac:spMk id="3" creationId="{3B300075-EC4A-8C3B-2820-9953D34A276B}"/>
          </ac:spMkLst>
        </pc:spChg>
        <pc:spChg chg="del">
          <ac:chgData name="Mélisa Teglas" userId="fdb71a849a0058bc" providerId="LiveId" clId="{AF5B9AD2-F429-49EF-BD06-87C9181E01A4}" dt="2024-11-04T17:59:05.918" v="2262"/>
          <ac:spMkLst>
            <pc:docMk/>
            <pc:sldMk cId="3357991982" sldId="298"/>
            <ac:spMk id="4" creationId="{F5417E00-DD37-8391-F759-5D842E617010}"/>
          </ac:spMkLst>
        </pc:spChg>
        <pc:spChg chg="add del mod">
          <ac:chgData name="Mélisa Teglas" userId="fdb71a849a0058bc" providerId="LiveId" clId="{AF5B9AD2-F429-49EF-BD06-87C9181E01A4}" dt="2024-11-04T17:59:40.748" v="2268" actId="478"/>
          <ac:spMkLst>
            <pc:docMk/>
            <pc:sldMk cId="3357991982" sldId="298"/>
            <ac:spMk id="6" creationId="{454776D0-BF23-29AA-2E6B-12A077B47045}"/>
          </ac:spMkLst>
        </pc:spChg>
        <pc:picChg chg="add mod ord">
          <ac:chgData name="Mélisa Teglas" userId="fdb71a849a0058bc" providerId="LiveId" clId="{AF5B9AD2-F429-49EF-BD06-87C9181E01A4}" dt="2024-11-04T17:59:53.758" v="2273" actId="167"/>
          <ac:picMkLst>
            <pc:docMk/>
            <pc:sldMk cId="3357991982" sldId="298"/>
            <ac:picMk id="7" creationId="{674818B2-0F04-56AB-0CC3-0486B0BCBFBC}"/>
          </ac:picMkLst>
        </pc:picChg>
      </pc:sldChg>
      <pc:sldChg chg="addSp delSp modSp new mod">
        <pc:chgData name="Mélisa Teglas" userId="fdb71a849a0058bc" providerId="LiveId" clId="{AF5B9AD2-F429-49EF-BD06-87C9181E01A4}" dt="2024-11-04T18:01:34.062" v="2305" actId="1076"/>
        <pc:sldMkLst>
          <pc:docMk/>
          <pc:sldMk cId="2459350668" sldId="299"/>
        </pc:sldMkLst>
        <pc:spChg chg="mod">
          <ac:chgData name="Mélisa Teglas" userId="fdb71a849a0058bc" providerId="LiveId" clId="{AF5B9AD2-F429-49EF-BD06-87C9181E01A4}" dt="2024-11-04T18:01:15.841" v="2299" actId="20577"/>
          <ac:spMkLst>
            <pc:docMk/>
            <pc:sldMk cId="2459350668" sldId="299"/>
            <ac:spMk id="2" creationId="{D04CEB58-BC3F-40C9-1424-86A423727449}"/>
          </ac:spMkLst>
        </pc:spChg>
        <pc:spChg chg="del">
          <ac:chgData name="Mélisa Teglas" userId="fdb71a849a0058bc" providerId="LiveId" clId="{AF5B9AD2-F429-49EF-BD06-87C9181E01A4}" dt="2024-11-04T18:00:06.806" v="2275"/>
          <ac:spMkLst>
            <pc:docMk/>
            <pc:sldMk cId="2459350668" sldId="299"/>
            <ac:spMk id="3" creationId="{9E600C07-CB6A-09A1-A0C9-F487F8FC571E}"/>
          </ac:spMkLst>
        </pc:spChg>
        <pc:spChg chg="del mod">
          <ac:chgData name="Mélisa Teglas" userId="fdb71a849a0058bc" providerId="LiveId" clId="{AF5B9AD2-F429-49EF-BD06-87C9181E01A4}" dt="2024-11-04T18:01:08.215" v="2290" actId="478"/>
          <ac:spMkLst>
            <pc:docMk/>
            <pc:sldMk cId="2459350668" sldId="299"/>
            <ac:spMk id="4" creationId="{D8893518-FF1B-03A4-5AD1-0483701D437A}"/>
          </ac:spMkLst>
        </pc:spChg>
        <pc:picChg chg="add mod ord">
          <ac:chgData name="Mélisa Teglas" userId="fdb71a849a0058bc" providerId="LiveId" clId="{AF5B9AD2-F429-49EF-BD06-87C9181E01A4}" dt="2024-11-04T18:01:34.062" v="2305" actId="1076"/>
          <ac:picMkLst>
            <pc:docMk/>
            <pc:sldMk cId="2459350668" sldId="299"/>
            <ac:picMk id="5" creationId="{D221C232-2AC1-A0BD-E57B-1915283DB164}"/>
          </ac:picMkLst>
        </pc:picChg>
      </pc:sldChg>
      <pc:sldChg chg="addSp delSp modSp new mod">
        <pc:chgData name="Mélisa Teglas" userId="fdb71a849a0058bc" providerId="LiveId" clId="{AF5B9AD2-F429-49EF-BD06-87C9181E01A4}" dt="2024-11-04T18:02:07.724" v="2311" actId="1076"/>
        <pc:sldMkLst>
          <pc:docMk/>
          <pc:sldMk cId="1004706500" sldId="300"/>
        </pc:sldMkLst>
        <pc:spChg chg="mod">
          <ac:chgData name="Mélisa Teglas" userId="fdb71a849a0058bc" providerId="LiveId" clId="{AF5B9AD2-F429-49EF-BD06-87C9181E01A4}" dt="2024-11-04T18:01:49.903" v="2307"/>
          <ac:spMkLst>
            <pc:docMk/>
            <pc:sldMk cId="1004706500" sldId="300"/>
            <ac:spMk id="2" creationId="{3F59D094-7067-88A8-F7D0-651F64D49649}"/>
          </ac:spMkLst>
        </pc:spChg>
        <pc:spChg chg="del">
          <ac:chgData name="Mélisa Teglas" userId="fdb71a849a0058bc" providerId="LiveId" clId="{AF5B9AD2-F429-49EF-BD06-87C9181E01A4}" dt="2024-11-04T18:01:59.302" v="2308"/>
          <ac:spMkLst>
            <pc:docMk/>
            <pc:sldMk cId="1004706500" sldId="300"/>
            <ac:spMk id="3" creationId="{C38B2597-C4F9-A2D5-B0F9-E99B4606CD57}"/>
          </ac:spMkLst>
        </pc:spChg>
        <pc:spChg chg="del">
          <ac:chgData name="Mélisa Teglas" userId="fdb71a849a0058bc" providerId="LiveId" clId="{AF5B9AD2-F429-49EF-BD06-87C9181E01A4}" dt="2024-11-04T18:02:02.215" v="2309" actId="478"/>
          <ac:spMkLst>
            <pc:docMk/>
            <pc:sldMk cId="1004706500" sldId="300"/>
            <ac:spMk id="4" creationId="{55F4248B-DE2A-9FF8-24D3-BC0141E41C0A}"/>
          </ac:spMkLst>
        </pc:spChg>
        <pc:picChg chg="add mod">
          <ac:chgData name="Mélisa Teglas" userId="fdb71a849a0058bc" providerId="LiveId" clId="{AF5B9AD2-F429-49EF-BD06-87C9181E01A4}" dt="2024-11-04T18:02:07.724" v="2311" actId="1076"/>
          <ac:picMkLst>
            <pc:docMk/>
            <pc:sldMk cId="1004706500" sldId="300"/>
            <ac:picMk id="5" creationId="{9FAC6EF4-14BD-B17A-033F-AE03D5211782}"/>
          </ac:picMkLst>
        </pc:picChg>
      </pc:sldChg>
    </pc:docChg>
  </pc:docChgLst>
  <pc:docChgLst>
    <pc:chgData name="Tamya Louis" userId="4182deca5abb51ca" providerId="Windows Live" clId="Web-{6A3677A7-CAFD-4B0A-8290-7C98529E2521}"/>
    <pc:docChg chg="addSld delSld modSld">
      <pc:chgData name="Tamya Louis" userId="4182deca5abb51ca" providerId="Windows Live" clId="Web-{6A3677A7-CAFD-4B0A-8290-7C98529E2521}" dt="2024-11-04T12:56:16.140" v="126" actId="20577"/>
      <pc:docMkLst>
        <pc:docMk/>
      </pc:docMkLst>
      <pc:sldChg chg="addSp delSp modSp new del mod modClrScheme chgLayout">
        <pc:chgData name="Tamya Louis" userId="4182deca5abb51ca" providerId="Windows Live" clId="Web-{6A3677A7-CAFD-4B0A-8290-7C98529E2521}" dt="2024-11-04T12:44:06.755" v="25"/>
        <pc:sldMkLst>
          <pc:docMk/>
          <pc:sldMk cId="2848067414" sldId="293"/>
        </pc:sldMkLst>
        <pc:spChg chg="mod">
          <ac:chgData name="Tamya Louis" userId="4182deca5abb51ca" providerId="Windows Live" clId="Web-{6A3677A7-CAFD-4B0A-8290-7C98529E2521}" dt="2024-11-04T12:42:27.175" v="10"/>
          <ac:spMkLst>
            <pc:docMk/>
            <pc:sldMk cId="2848067414" sldId="293"/>
            <ac:spMk id="2" creationId="{29754A43-BD71-2C11-7BB0-8073BA9F66E1}"/>
          </ac:spMkLst>
        </pc:spChg>
        <pc:spChg chg="del">
          <ac:chgData name="Tamya Louis" userId="4182deca5abb51ca" providerId="Windows Live" clId="Web-{6A3677A7-CAFD-4B0A-8290-7C98529E2521}" dt="2024-11-04T12:42:00.628" v="5"/>
          <ac:spMkLst>
            <pc:docMk/>
            <pc:sldMk cId="2848067414" sldId="293"/>
            <ac:spMk id="3" creationId="{62E243F6-CFED-D0C9-17F1-9E4946ED511D}"/>
          </ac:spMkLst>
        </pc:spChg>
        <pc:spChg chg="del">
          <ac:chgData name="Tamya Louis" userId="4182deca5abb51ca" providerId="Windows Live" clId="Web-{6A3677A7-CAFD-4B0A-8290-7C98529E2521}" dt="2024-11-04T12:41:14.643" v="3"/>
          <ac:spMkLst>
            <pc:docMk/>
            <pc:sldMk cId="2848067414" sldId="293"/>
            <ac:spMk id="4" creationId="{175B2CD5-1FAB-6935-3402-CFA3951984CF}"/>
          </ac:spMkLst>
        </pc:spChg>
        <pc:spChg chg="add mod">
          <ac:chgData name="Tamya Louis" userId="4182deca5abb51ca" providerId="Windows Live" clId="Web-{6A3677A7-CAFD-4B0A-8290-7C98529E2521}" dt="2024-11-04T12:44:04.708" v="24" actId="14100"/>
          <ac:spMkLst>
            <pc:docMk/>
            <pc:sldMk cId="2848067414" sldId="293"/>
            <ac:spMk id="8" creationId="{CB16DF5A-332A-3E0B-0BA0-BBDD71B59872}"/>
          </ac:spMkLst>
        </pc:spChg>
        <pc:picChg chg="add del mod ord">
          <ac:chgData name="Tamya Louis" userId="4182deca5abb51ca" providerId="Windows Live" clId="Web-{6A3677A7-CAFD-4B0A-8290-7C98529E2521}" dt="2024-11-04T12:43:09.551" v="15"/>
          <ac:picMkLst>
            <pc:docMk/>
            <pc:sldMk cId="2848067414" sldId="293"/>
            <ac:picMk id="5" creationId="{E20C154A-67BA-6357-5158-66D65CF4C88E}"/>
          </ac:picMkLst>
        </pc:picChg>
        <pc:picChg chg="add mod ord">
          <ac:chgData name="Tamya Louis" userId="4182deca5abb51ca" providerId="Windows Live" clId="Web-{6A3677A7-CAFD-4B0A-8290-7C98529E2521}" dt="2024-11-04T12:43:14.879" v="16" actId="1076"/>
          <ac:picMkLst>
            <pc:docMk/>
            <pc:sldMk cId="2848067414" sldId="293"/>
            <ac:picMk id="6" creationId="{38E988BA-F2A0-8C44-F23F-08686AFA55DF}"/>
          </ac:picMkLst>
        </pc:picChg>
      </pc:sldChg>
      <pc:sldChg chg="addSp delSp modSp new">
        <pc:chgData name="Tamya Louis" userId="4182deca5abb51ca" providerId="Windows Live" clId="Web-{6A3677A7-CAFD-4B0A-8290-7C98529E2521}" dt="2024-11-04T12:56:16.140" v="126" actId="20577"/>
        <pc:sldMkLst>
          <pc:docMk/>
          <pc:sldMk cId="3871696676" sldId="293"/>
        </pc:sldMkLst>
        <pc:spChg chg="mod">
          <ac:chgData name="Tamya Louis" userId="4182deca5abb51ca" providerId="Windows Live" clId="Web-{6A3677A7-CAFD-4B0A-8290-7C98529E2521}" dt="2024-11-04T12:53:24.966" v="98" actId="1076"/>
          <ac:spMkLst>
            <pc:docMk/>
            <pc:sldMk cId="3871696676" sldId="293"/>
            <ac:spMk id="2" creationId="{066AED28-0486-B9B1-4107-17C831C7F830}"/>
          </ac:spMkLst>
        </pc:spChg>
        <pc:spChg chg="mod">
          <ac:chgData name="Tamya Louis" userId="4182deca5abb51ca" providerId="Windows Live" clId="Web-{6A3677A7-CAFD-4B0A-8290-7C98529E2521}" dt="2024-11-04T12:53:57.123" v="103" actId="1076"/>
          <ac:spMkLst>
            <pc:docMk/>
            <pc:sldMk cId="3871696676" sldId="293"/>
            <ac:spMk id="3" creationId="{D248A6DD-BE02-A6FA-3FBC-85BE6C6AEE01}"/>
          </ac:spMkLst>
        </pc:spChg>
        <pc:spChg chg="mod">
          <ac:chgData name="Tamya Louis" userId="4182deca5abb51ca" providerId="Windows Live" clId="Web-{6A3677A7-CAFD-4B0A-8290-7C98529E2521}" dt="2024-11-04T12:56:16.140" v="126" actId="20577"/>
          <ac:spMkLst>
            <pc:docMk/>
            <pc:sldMk cId="3871696676" sldId="293"/>
            <ac:spMk id="4" creationId="{D957494E-2642-70A3-F1D3-E28F37E75BB5}"/>
          </ac:spMkLst>
        </pc:spChg>
        <pc:picChg chg="add del mod">
          <ac:chgData name="Tamya Louis" userId="4182deca5abb51ca" providerId="Windows Live" clId="Web-{6A3677A7-CAFD-4B0A-8290-7C98529E2521}" dt="2024-11-04T12:47:35.727" v="49"/>
          <ac:picMkLst>
            <pc:docMk/>
            <pc:sldMk cId="3871696676" sldId="293"/>
            <ac:picMk id="5" creationId="{52ADDD47-CDE0-10F4-E617-75D03FE11DCC}"/>
          </ac:picMkLst>
        </pc:picChg>
        <pc:picChg chg="add del mod">
          <ac:chgData name="Tamya Louis" userId="4182deca5abb51ca" providerId="Windows Live" clId="Web-{6A3677A7-CAFD-4B0A-8290-7C98529E2521}" dt="2024-11-04T12:49:02.259" v="52"/>
          <ac:picMkLst>
            <pc:docMk/>
            <pc:sldMk cId="3871696676" sldId="293"/>
            <ac:picMk id="6" creationId="{9AFE4329-F7D8-83A0-12EA-13D0D2C2F916}"/>
          </ac:picMkLst>
        </pc:picChg>
        <pc:picChg chg="add mod">
          <ac:chgData name="Tamya Louis" userId="4182deca5abb51ca" providerId="Windows Live" clId="Web-{6A3677A7-CAFD-4B0A-8290-7C98529E2521}" dt="2024-11-04T12:55:30.749" v="116" actId="1076"/>
          <ac:picMkLst>
            <pc:docMk/>
            <pc:sldMk cId="3871696676" sldId="293"/>
            <ac:picMk id="7" creationId="{5331BD97-0A46-5144-1326-FBF95944818F}"/>
          </ac:picMkLst>
        </pc:picChg>
        <pc:picChg chg="add mod">
          <ac:chgData name="Tamya Louis" userId="4182deca5abb51ca" providerId="Windows Live" clId="Web-{6A3677A7-CAFD-4B0A-8290-7C98529E2521}" dt="2024-11-04T12:55:37.187" v="118" actId="1076"/>
          <ac:picMkLst>
            <pc:docMk/>
            <pc:sldMk cId="3871696676" sldId="293"/>
            <ac:picMk id="9" creationId="{72678A4D-7B52-2E1F-ABE1-E094330B4D31}"/>
          </ac:picMkLst>
        </pc:picChg>
        <pc:cxnChg chg="add del mod">
          <ac:chgData name="Tamya Louis" userId="4182deca5abb51ca" providerId="Windows Live" clId="Web-{6A3677A7-CAFD-4B0A-8290-7C98529E2521}" dt="2024-11-04T12:51:53.574" v="84"/>
          <ac:cxnSpMkLst>
            <pc:docMk/>
            <pc:sldMk cId="3871696676" sldId="293"/>
            <ac:cxnSpMk id="8" creationId="{02D560A4-BF05-BF10-477F-5DACD4BD25BE}"/>
          </ac:cxnSpMkLst>
        </pc:cxnChg>
      </pc:sldChg>
      <pc:sldChg chg="new add del">
        <pc:chgData name="Tamya Louis" userId="4182deca5abb51ca" providerId="Windows Live" clId="Web-{6A3677A7-CAFD-4B0A-8290-7C98529E2521}" dt="2024-11-04T12:43:58.880" v="22"/>
        <pc:sldMkLst>
          <pc:docMk/>
          <pc:sldMk cId="3724661507" sldId="294"/>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11/4/2024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11/4/2024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2295017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29863874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11/4/2024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11/4/2024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11/4/2024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11/4/2024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11/4/2024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11/4/2024</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hyperlink" Target="mailto:meliteg@gmail.com" TargetMode="External"/><Relationship Id="rId2" Type="http://schemas.openxmlformats.org/officeDocument/2006/relationships/image" Target="../media/image15.png"/><Relationship Id="rId1" Type="http://schemas.openxmlformats.org/officeDocument/2006/relationships/slideLayout" Target="../slideLayouts/slideLayout12.xml"/><Relationship Id="rId5" Type="http://schemas.openxmlformats.org/officeDocument/2006/relationships/hyperlink" Target="mailto:ross.donross@gmail.com" TargetMode="External"/><Relationship Id="rId4" Type="http://schemas.openxmlformats.org/officeDocument/2006/relationships/hyperlink" Target="mailto:tamyalouis@gmail.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microsoft.com/office/2007/relationships/hdphoto" Target="../media/hdphoto3.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dirty="0"/>
              <a:t>Remote work and Employee mental Health</a:t>
            </a: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54A79-DC45-2AB6-7565-3305C4809EB9}"/>
              </a:ext>
            </a:extLst>
          </p:cNvPr>
          <p:cNvSpPr>
            <a:spLocks noGrp="1"/>
          </p:cNvSpPr>
          <p:nvPr>
            <p:ph type="title"/>
          </p:nvPr>
        </p:nvSpPr>
        <p:spPr/>
        <p:txBody>
          <a:bodyPr/>
          <a:lstStyle/>
          <a:p>
            <a:r>
              <a:rPr lang="en-US" sz="3200" b="1" dirty="0"/>
              <a:t>Relationship between work location and work life balance</a:t>
            </a:r>
            <a:endParaRPr lang="en-US" dirty="0"/>
          </a:p>
        </p:txBody>
      </p:sp>
      <p:pic>
        <p:nvPicPr>
          <p:cNvPr id="6" name="Content Placeholder 5">
            <a:extLst>
              <a:ext uri="{FF2B5EF4-FFF2-40B4-BE49-F238E27FC236}">
                <a16:creationId xmlns:a16="http://schemas.microsoft.com/office/drawing/2014/main" id="{0EC559D0-604F-F0D3-5706-5175BD137C78}"/>
              </a:ext>
            </a:extLst>
          </p:cNvPr>
          <p:cNvPicPr>
            <a:picLocks noGrp="1" noChangeAspect="1"/>
          </p:cNvPicPr>
          <p:nvPr>
            <p:ph sz="quarter" idx="15"/>
          </p:nvPr>
        </p:nvPicPr>
        <p:blipFill>
          <a:blip r:embed="rId2">
            <a:extLst>
              <a:ext uri="{28A0092B-C50C-407E-A947-70E740481C1C}">
                <a14:useLocalDpi xmlns:a14="http://schemas.microsoft.com/office/drawing/2010/main" val="0"/>
              </a:ext>
            </a:extLst>
          </a:blip>
          <a:stretch>
            <a:fillRect/>
          </a:stretch>
        </p:blipFill>
        <p:spPr>
          <a:xfrm>
            <a:off x="1382383" y="1691323"/>
            <a:ext cx="9427234" cy="4541865"/>
          </a:xfrm>
          <a:prstGeom prst="rect">
            <a:avLst/>
          </a:prstGeom>
        </p:spPr>
      </p:pic>
    </p:spTree>
    <p:extLst>
      <p:ext uri="{BB962C8B-B14F-4D97-AF65-F5344CB8AC3E}">
        <p14:creationId xmlns:p14="http://schemas.microsoft.com/office/powerpoint/2010/main" val="8642443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5E248-9319-4713-8862-1584929895BB}"/>
              </a:ext>
            </a:extLst>
          </p:cNvPr>
          <p:cNvSpPr>
            <a:spLocks noGrp="1"/>
          </p:cNvSpPr>
          <p:nvPr>
            <p:ph type="title"/>
          </p:nvPr>
        </p:nvSpPr>
        <p:spPr>
          <a:xfrm>
            <a:off x="838200" y="548819"/>
            <a:ext cx="4262446" cy="5068882"/>
          </a:xfrm>
        </p:spPr>
        <p:txBody>
          <a:bodyPr/>
          <a:lstStyle/>
          <a:p>
            <a:pPr algn="l"/>
            <a:r>
              <a:rPr lang="en-US" sz="2800" b="1" dirty="0"/>
              <a:t>Relationship between region and stress level by work location</a:t>
            </a:r>
            <a:endParaRPr lang="en-US" sz="2800" dirty="0"/>
          </a:p>
        </p:txBody>
      </p:sp>
      <p:pic>
        <p:nvPicPr>
          <p:cNvPr id="5" name="Content Placeholder 4" descr="A graph of stress levels&#10;&#10;Description automatically generated">
            <a:extLst>
              <a:ext uri="{FF2B5EF4-FFF2-40B4-BE49-F238E27FC236}">
                <a16:creationId xmlns:a16="http://schemas.microsoft.com/office/drawing/2014/main" id="{7C67BC87-D2C9-26C6-6A1B-B0B2C682ABE6}"/>
              </a:ext>
            </a:extLst>
          </p:cNvPr>
          <p:cNvPicPr>
            <a:picLocks noGrp="1" noChangeAspect="1"/>
          </p:cNvPicPr>
          <p:nvPr>
            <p:ph sz="quarter" idx="15"/>
          </p:nvPr>
        </p:nvPicPr>
        <p:blipFill>
          <a:blip r:embed="rId2">
            <a:extLst>
              <a:ext uri="{28A0092B-C50C-407E-A947-70E740481C1C}">
                <a14:useLocalDpi xmlns:a14="http://schemas.microsoft.com/office/drawing/2010/main" val="0"/>
              </a:ext>
            </a:extLst>
          </a:blip>
          <a:stretch>
            <a:fillRect/>
          </a:stretch>
        </p:blipFill>
        <p:spPr>
          <a:xfrm>
            <a:off x="5100646" y="120770"/>
            <a:ext cx="6734796" cy="6188411"/>
          </a:xfrm>
          <a:prstGeom prst="rect">
            <a:avLst/>
          </a:prstGeom>
        </p:spPr>
      </p:pic>
    </p:spTree>
    <p:extLst>
      <p:ext uri="{BB962C8B-B14F-4D97-AF65-F5344CB8AC3E}">
        <p14:creationId xmlns:p14="http://schemas.microsoft.com/office/powerpoint/2010/main" val="15922495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3D255-CC91-DDA6-89B0-2146FC2CC4AF}"/>
              </a:ext>
            </a:extLst>
          </p:cNvPr>
          <p:cNvSpPr>
            <a:spLocks noGrp="1"/>
          </p:cNvSpPr>
          <p:nvPr>
            <p:ph type="title"/>
          </p:nvPr>
        </p:nvSpPr>
        <p:spPr/>
        <p:txBody>
          <a:bodyPr/>
          <a:lstStyle/>
          <a:p>
            <a:r>
              <a:rPr lang="en-US" sz="3200" b="1" dirty="0"/>
              <a:t>Relationship between work location and work life grouped by whether the employee had access to MH supports</a:t>
            </a:r>
            <a:endParaRPr lang="en-US" dirty="0"/>
          </a:p>
        </p:txBody>
      </p:sp>
      <p:pic>
        <p:nvPicPr>
          <p:cNvPr id="6" name="Content Placeholder 5" descr="A graph of different colored bars">
            <a:extLst>
              <a:ext uri="{FF2B5EF4-FFF2-40B4-BE49-F238E27FC236}">
                <a16:creationId xmlns:a16="http://schemas.microsoft.com/office/drawing/2014/main" id="{B184B1A1-70C5-E482-24B0-14A0E20335DC}"/>
              </a:ext>
            </a:extLst>
          </p:cNvPr>
          <p:cNvPicPr>
            <a:picLocks noGrp="1" noChangeAspect="1"/>
          </p:cNvPicPr>
          <p:nvPr>
            <p:ph sz="quarter" idx="15"/>
          </p:nvPr>
        </p:nvPicPr>
        <p:blipFill>
          <a:blip r:embed="rId2">
            <a:extLst>
              <a:ext uri="{28A0092B-C50C-407E-A947-70E740481C1C}">
                <a14:useLocalDpi xmlns:a14="http://schemas.microsoft.com/office/drawing/2010/main" val="0"/>
              </a:ext>
            </a:extLst>
          </a:blip>
          <a:stretch>
            <a:fillRect/>
          </a:stretch>
        </p:blipFill>
        <p:spPr>
          <a:xfrm>
            <a:off x="1132217" y="1863851"/>
            <a:ext cx="9927566" cy="4246635"/>
          </a:xfrm>
          <a:prstGeom prst="rect">
            <a:avLst/>
          </a:prstGeom>
        </p:spPr>
      </p:pic>
    </p:spTree>
    <p:extLst>
      <p:ext uri="{BB962C8B-B14F-4D97-AF65-F5344CB8AC3E}">
        <p14:creationId xmlns:p14="http://schemas.microsoft.com/office/powerpoint/2010/main" val="39766075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674818B2-0F04-56AB-0CC3-0486B0BCBFBC}"/>
              </a:ext>
            </a:extLst>
          </p:cNvPr>
          <p:cNvPicPr>
            <a:picLocks noGrp="1" noChangeAspect="1"/>
          </p:cNvPicPr>
          <p:nvPr>
            <p:ph sz="quarter" idx="16"/>
          </p:nvPr>
        </p:nvPicPr>
        <p:blipFill>
          <a:blip r:embed="rId2" cstate="print">
            <a:extLst>
              <a:ext uri="{28A0092B-C50C-407E-A947-70E740481C1C}">
                <a14:useLocalDpi xmlns:a14="http://schemas.microsoft.com/office/drawing/2010/main" val="0"/>
              </a:ext>
            </a:extLst>
          </a:blip>
          <a:stretch>
            <a:fillRect/>
          </a:stretch>
        </p:blipFill>
        <p:spPr>
          <a:xfrm>
            <a:off x="2364100" y="1258973"/>
            <a:ext cx="7463800" cy="4972973"/>
          </a:xfrm>
          <a:prstGeom prst="rect">
            <a:avLst/>
          </a:prstGeom>
        </p:spPr>
      </p:pic>
      <p:sp>
        <p:nvSpPr>
          <p:cNvPr id="2" name="Title 1">
            <a:extLst>
              <a:ext uri="{FF2B5EF4-FFF2-40B4-BE49-F238E27FC236}">
                <a16:creationId xmlns:a16="http://schemas.microsoft.com/office/drawing/2014/main" id="{C8467290-ABD9-C0FF-119E-E9C28CE4284E}"/>
              </a:ext>
            </a:extLst>
          </p:cNvPr>
          <p:cNvSpPr>
            <a:spLocks noGrp="1"/>
          </p:cNvSpPr>
          <p:nvPr>
            <p:ph type="title"/>
          </p:nvPr>
        </p:nvSpPr>
        <p:spPr/>
        <p:txBody>
          <a:bodyPr/>
          <a:lstStyle/>
          <a:p>
            <a:r>
              <a:rPr lang="en-US" sz="3200" b="1" dirty="0"/>
              <a:t>Relationship between physical activity and work location by Region</a:t>
            </a:r>
            <a:endParaRPr lang="en-US" dirty="0"/>
          </a:p>
        </p:txBody>
      </p:sp>
    </p:spTree>
    <p:extLst>
      <p:ext uri="{BB962C8B-B14F-4D97-AF65-F5344CB8AC3E}">
        <p14:creationId xmlns:p14="http://schemas.microsoft.com/office/powerpoint/2010/main" val="33579919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221C232-2AC1-A0BD-E57B-1915283DB164}"/>
              </a:ext>
            </a:extLst>
          </p:cNvPr>
          <p:cNvPicPr>
            <a:picLocks noGrp="1" noChangeAspect="1"/>
          </p:cNvPicPr>
          <p:nvPr>
            <p:ph sz="quarter" idx="15"/>
          </p:nvPr>
        </p:nvPicPr>
        <p:blipFill>
          <a:blip r:embed="rId2" cstate="print">
            <a:extLst>
              <a:ext uri="{28A0092B-C50C-407E-A947-70E740481C1C}">
                <a14:useLocalDpi xmlns:a14="http://schemas.microsoft.com/office/drawing/2010/main" val="0"/>
              </a:ext>
            </a:extLst>
          </a:blip>
          <a:stretch>
            <a:fillRect/>
          </a:stretch>
        </p:blipFill>
        <p:spPr>
          <a:xfrm>
            <a:off x="2411823" y="1577251"/>
            <a:ext cx="7368353" cy="4914989"/>
          </a:xfrm>
          <a:prstGeom prst="rect">
            <a:avLst/>
          </a:prstGeom>
        </p:spPr>
      </p:pic>
      <p:sp>
        <p:nvSpPr>
          <p:cNvPr id="2" name="Title 1">
            <a:extLst>
              <a:ext uri="{FF2B5EF4-FFF2-40B4-BE49-F238E27FC236}">
                <a16:creationId xmlns:a16="http://schemas.microsoft.com/office/drawing/2014/main" id="{D04CEB58-BC3F-40C9-1424-86A423727449}"/>
              </a:ext>
            </a:extLst>
          </p:cNvPr>
          <p:cNvSpPr>
            <a:spLocks noGrp="1"/>
          </p:cNvSpPr>
          <p:nvPr>
            <p:ph type="title"/>
          </p:nvPr>
        </p:nvSpPr>
        <p:spPr/>
        <p:txBody>
          <a:bodyPr/>
          <a:lstStyle/>
          <a:p>
            <a:r>
              <a:rPr lang="en-US" sz="3200" b="1" dirty="0"/>
              <a:t>Relationship between work location and social isolation ratings by mental health condition</a:t>
            </a:r>
            <a:endParaRPr lang="en-US" dirty="0"/>
          </a:p>
        </p:txBody>
      </p:sp>
    </p:spTree>
    <p:extLst>
      <p:ext uri="{BB962C8B-B14F-4D97-AF65-F5344CB8AC3E}">
        <p14:creationId xmlns:p14="http://schemas.microsoft.com/office/powerpoint/2010/main" val="24593506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9D094-7067-88A8-F7D0-651F64D49649}"/>
              </a:ext>
            </a:extLst>
          </p:cNvPr>
          <p:cNvSpPr>
            <a:spLocks noGrp="1"/>
          </p:cNvSpPr>
          <p:nvPr>
            <p:ph type="title"/>
          </p:nvPr>
        </p:nvSpPr>
        <p:spPr/>
        <p:txBody>
          <a:bodyPr/>
          <a:lstStyle/>
          <a:p>
            <a:r>
              <a:rPr lang="en-US" sz="3200" b="1" dirty="0"/>
              <a:t>Relationship between work location and </a:t>
            </a:r>
            <a:r>
              <a:rPr lang="en-US" sz="3200" b="1" dirty="0" err="1"/>
              <a:t>mh</a:t>
            </a:r>
            <a:r>
              <a:rPr lang="en-US" sz="3200" b="1" dirty="0"/>
              <a:t> Condition</a:t>
            </a:r>
            <a:endParaRPr lang="en-US" dirty="0"/>
          </a:p>
        </p:txBody>
      </p:sp>
      <p:pic>
        <p:nvPicPr>
          <p:cNvPr id="5" name="Content Placeholder 4" descr="A graph of numbers and a number of employees with a number of employees with a mental health condition by work">
            <a:extLst>
              <a:ext uri="{FF2B5EF4-FFF2-40B4-BE49-F238E27FC236}">
                <a16:creationId xmlns:a16="http://schemas.microsoft.com/office/drawing/2014/main" id="{9FAC6EF4-14BD-B17A-033F-AE03D5211782}"/>
              </a:ext>
            </a:extLst>
          </p:cNvPr>
          <p:cNvPicPr>
            <a:picLocks noGrp="1" noChangeAspect="1"/>
          </p:cNvPicPr>
          <p:nvPr>
            <p:ph sz="quarter" idx="15"/>
          </p:nvPr>
        </p:nvPicPr>
        <p:blipFill>
          <a:blip r:embed="rId2"/>
          <a:stretch>
            <a:fillRect/>
          </a:stretch>
        </p:blipFill>
        <p:spPr>
          <a:xfrm>
            <a:off x="2210519" y="1456124"/>
            <a:ext cx="7770962" cy="5036116"/>
          </a:xfrm>
          <a:prstGeom prst="rect">
            <a:avLst/>
          </a:prstGeom>
        </p:spPr>
      </p:pic>
    </p:spTree>
    <p:extLst>
      <p:ext uri="{BB962C8B-B14F-4D97-AF65-F5344CB8AC3E}">
        <p14:creationId xmlns:p14="http://schemas.microsoft.com/office/powerpoint/2010/main" val="10047065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a:stretch/>
        </p:blipFill>
        <p:spPr>
          <a:xfrm>
            <a:off x="0" y="0"/>
            <a:ext cx="12192000" cy="6858000"/>
          </a:xfrm>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1362437" y="400485"/>
            <a:ext cx="9467127" cy="2527911"/>
          </a:xfrm>
        </p:spPr>
        <p:txBody>
          <a:bodyPr/>
          <a:lstStyle/>
          <a:p>
            <a:r>
              <a:rPr lang="en-US" dirty="0"/>
              <a:t>THANK YOU</a:t>
            </a:r>
          </a:p>
        </p:txBody>
      </p:sp>
      <p:sp>
        <p:nvSpPr>
          <p:cNvPr id="8" name="Text Placeholder 7">
            <a:extLst>
              <a:ext uri="{FF2B5EF4-FFF2-40B4-BE49-F238E27FC236}">
                <a16:creationId xmlns:a16="http://schemas.microsoft.com/office/drawing/2014/main" id="{86613063-168A-02B8-4326-BB842F3B83E2}"/>
              </a:ext>
            </a:extLst>
          </p:cNvPr>
          <p:cNvSpPr>
            <a:spLocks noGrp="1"/>
          </p:cNvSpPr>
          <p:nvPr>
            <p:ph type="body" sz="quarter" idx="10"/>
          </p:nvPr>
        </p:nvSpPr>
        <p:spPr>
          <a:xfrm>
            <a:off x="1362075" y="3738622"/>
            <a:ext cx="9467850" cy="2527911"/>
          </a:xfrm>
        </p:spPr>
        <p:txBody>
          <a:bodyPr>
            <a:normAutofit fontScale="92500" lnSpcReduction="10000"/>
          </a:bodyPr>
          <a:lstStyle/>
          <a:p>
            <a:r>
              <a:rPr lang="en-US" sz="2800" dirty="0">
                <a:effectLst/>
                <a:latin typeface="Aptos" panose="020B0004020202020204" pitchFamily="34" charset="0"/>
                <a:ea typeface="Aptos" panose="020B0004020202020204" pitchFamily="34" charset="0"/>
                <a:cs typeface="Times New Roman" panose="02020603050405020304" pitchFamily="18" charset="0"/>
              </a:rPr>
              <a:t>Mélisa Teglas</a:t>
            </a:r>
          </a:p>
          <a:p>
            <a:r>
              <a:rPr lang="en-US" sz="2200" dirty="0">
                <a:latin typeface="Aptos" panose="020B0004020202020204" pitchFamily="34" charset="0"/>
                <a:ea typeface="Aptos" panose="020B0004020202020204" pitchFamily="34" charset="0"/>
                <a:cs typeface="Times New Roman" panose="02020603050405020304" pitchFamily="18" charset="0"/>
                <a:hlinkClick r:id="rId3"/>
              </a:rPr>
              <a:t>meliteg@gmail.com</a:t>
            </a:r>
            <a:r>
              <a:rPr lang="en-US" sz="2200" dirty="0">
                <a:latin typeface="Aptos" panose="020B0004020202020204" pitchFamily="34" charset="0"/>
                <a:ea typeface="Aptos" panose="020B0004020202020204" pitchFamily="34" charset="0"/>
                <a:cs typeface="Times New Roman" panose="02020603050405020304" pitchFamily="18" charset="0"/>
              </a:rPr>
              <a:t> </a:t>
            </a:r>
            <a:endParaRPr lang="en-US" sz="2200" dirty="0">
              <a:effectLst/>
              <a:latin typeface="Aptos" panose="020B0004020202020204" pitchFamily="34" charset="0"/>
              <a:ea typeface="Aptos" panose="020B0004020202020204" pitchFamily="34" charset="0"/>
              <a:cs typeface="Times New Roman" panose="02020603050405020304" pitchFamily="18" charset="0"/>
            </a:endParaRPr>
          </a:p>
          <a:p>
            <a:r>
              <a:rPr lang="en-US" sz="2800" dirty="0"/>
              <a:t>Tamya Louis</a:t>
            </a:r>
          </a:p>
          <a:p>
            <a:r>
              <a:rPr lang="en-US" sz="2200" dirty="0">
                <a:hlinkClick r:id="rId4"/>
              </a:rPr>
              <a:t>tamyalouis@gmail.com</a:t>
            </a:r>
            <a:r>
              <a:rPr lang="en-US" sz="2200" dirty="0"/>
              <a:t> </a:t>
            </a:r>
          </a:p>
          <a:p>
            <a:r>
              <a:rPr lang="en-US" sz="2800" dirty="0"/>
              <a:t>Don Ross</a:t>
            </a:r>
          </a:p>
          <a:p>
            <a:r>
              <a:rPr lang="en-US" sz="2200" dirty="0">
                <a:hlinkClick r:id="rId5"/>
              </a:rPr>
              <a:t>ross.donross@gmail</a:t>
            </a:r>
            <a:r>
              <a:rPr lang="en-US" sz="2200">
                <a:hlinkClick r:id="rId5"/>
              </a:rPr>
              <a:t>.com</a:t>
            </a:r>
            <a:r>
              <a:rPr lang="en-US" sz="2200"/>
              <a:t> </a:t>
            </a:r>
            <a:endParaRPr lang="en-US" sz="2200" dirty="0"/>
          </a:p>
        </p:txBody>
      </p:sp>
    </p:spTree>
    <p:extLst>
      <p:ext uri="{BB962C8B-B14F-4D97-AF65-F5344CB8AC3E}">
        <p14:creationId xmlns:p14="http://schemas.microsoft.com/office/powerpoint/2010/main" val="2184472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57200"/>
            <a:ext cx="4837176" cy="1993392"/>
          </a:xfrm>
          <a:noFill/>
        </p:spPr>
        <p:txBody>
          <a:bodyPr anchor="b">
            <a:noAutofit/>
          </a:bodyPr>
          <a:lstStyle/>
          <a:p>
            <a:r>
              <a:rPr lang="en-US" dirty="0"/>
              <a:t>AGENDA</a:t>
            </a:r>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562818" y="2752344"/>
            <a:ext cx="4837174" cy="3136392"/>
          </a:xfrm>
          <a:noFill/>
        </p:spPr>
        <p:txBody>
          <a:bodyPr anchor="t">
            <a:normAutofit/>
          </a:bodyPr>
          <a:lstStyle/>
          <a:p>
            <a:r>
              <a:rPr lang="en-US" dirty="0"/>
              <a:t>INTRODUCTION</a:t>
            </a:r>
          </a:p>
          <a:p>
            <a:r>
              <a:rPr lang="en-US" dirty="0"/>
              <a:t>Reading &amp; preparing Data</a:t>
            </a:r>
          </a:p>
          <a:p>
            <a:r>
              <a:rPr lang="en-US" dirty="0"/>
              <a:t>Demographics</a:t>
            </a:r>
          </a:p>
          <a:p>
            <a:r>
              <a:rPr lang="en-US" dirty="0"/>
              <a:t>Questions</a:t>
            </a:r>
          </a:p>
          <a:p>
            <a:r>
              <a:rPr lang="en-US" dirty="0"/>
              <a:t>Visualizations and Analysis</a:t>
            </a:r>
          </a:p>
        </p:txBody>
      </p:sp>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2286000"/>
            <a:ext cx="9144000" cy="2286000"/>
          </a:xfrm>
        </p:spPr>
        <p:txBody>
          <a:bodyPr/>
          <a:lstStyle/>
          <a:p>
            <a:r>
              <a:rPr lang="en-US" dirty="0"/>
              <a:t>Introduction to the Data</a:t>
            </a:r>
          </a:p>
        </p:txBody>
      </p:sp>
    </p:spTree>
    <p:extLst>
      <p:ext uri="{BB962C8B-B14F-4D97-AF65-F5344CB8AC3E}">
        <p14:creationId xmlns:p14="http://schemas.microsoft.com/office/powerpoint/2010/main" val="4678692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5" y="466344"/>
            <a:ext cx="6241651" cy="1710354"/>
          </a:xfrm>
          <a:noFill/>
        </p:spPr>
        <p:txBody>
          <a:bodyPr anchor="ctr"/>
          <a:lstStyle/>
          <a:p>
            <a:r>
              <a:rPr lang="en-US" dirty="0"/>
              <a:t>Dataset Characteristics</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5242425" y="2286000"/>
            <a:ext cx="6800049" cy="3474720"/>
          </a:xfrm>
          <a:noFill/>
        </p:spPr>
        <p:txBody>
          <a:bodyPr vert="horz" lIns="91440" tIns="45720" rIns="91440" bIns="45720" rtlCol="0" anchor="t">
            <a:normAutofit/>
          </a:bodyPr>
          <a:lstStyle/>
          <a:p>
            <a:r>
              <a:rPr lang="en-US" dirty="0"/>
              <a:t>“Remote Work &amp; Mental Health (Kaggle.com) – Waqar Ali (author)</a:t>
            </a:r>
          </a:p>
          <a:p>
            <a:r>
              <a:rPr lang="en-US" dirty="0"/>
              <a:t>Data was collected via a structured survey</a:t>
            </a:r>
          </a:p>
          <a:p>
            <a:r>
              <a:rPr lang="en-US" dirty="0"/>
              <a:t>Qualitative and quantitative values</a:t>
            </a:r>
          </a:p>
          <a:p>
            <a:r>
              <a:rPr lang="en-US" dirty="0"/>
              <a:t>Distributed digitally across social media platforms, professional networks, and online forums; responses were anonymized </a:t>
            </a:r>
          </a:p>
          <a:p>
            <a:r>
              <a:rPr lang="en-US" dirty="0"/>
              <a:t>CSV file stored in GitHub repository</a:t>
            </a:r>
          </a:p>
          <a:p>
            <a:r>
              <a:rPr lang="en-US" dirty="0"/>
              <a:t>5000 rows x 20 columns</a:t>
            </a:r>
          </a:p>
          <a:p>
            <a:pPr lvl="4"/>
            <a:endParaRPr lang="en-US" dirty="0">
              <a:highlight>
                <a:srgbClr val="FFFF00"/>
              </a:highlight>
            </a:endParaRPr>
          </a:p>
        </p:txBody>
      </p:sp>
    </p:spTree>
    <p:extLst>
      <p:ext uri="{BB962C8B-B14F-4D97-AF65-F5344CB8AC3E}">
        <p14:creationId xmlns:p14="http://schemas.microsoft.com/office/powerpoint/2010/main" val="3666674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r>
              <a:rPr lang="en-US" dirty="0"/>
              <a:t>Limitations of the Dataset</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2024781"/>
            <a:ext cx="5212079" cy="4137189"/>
          </a:xfrm>
          <a:noFill/>
        </p:spPr>
        <p:txBody>
          <a:bodyPr>
            <a:normAutofit/>
          </a:bodyPr>
          <a:lstStyle/>
          <a:p>
            <a:pPr marL="285750" indent="-285750">
              <a:buFont typeface="Wingdings" panose="05000000000000000000" pitchFamily="2" charset="2"/>
              <a:buChar char="§"/>
            </a:pPr>
            <a:r>
              <a:rPr lang="en-US" sz="2400" dirty="0"/>
              <a:t>Job roles</a:t>
            </a:r>
          </a:p>
          <a:p>
            <a:pPr marL="285750" indent="-285750">
              <a:buFont typeface="Wingdings" panose="05000000000000000000" pitchFamily="2" charset="2"/>
              <a:buChar char="§"/>
            </a:pPr>
            <a:r>
              <a:rPr lang="en-US" sz="2400" dirty="0"/>
              <a:t>Years of experience</a:t>
            </a:r>
          </a:p>
          <a:p>
            <a:pPr marL="285750" indent="-285750">
              <a:buFont typeface="Wingdings" panose="05000000000000000000" pitchFamily="2" charset="2"/>
              <a:buChar char="§"/>
            </a:pPr>
            <a:r>
              <a:rPr lang="en-US" sz="2400" dirty="0"/>
              <a:t>Work location</a:t>
            </a:r>
          </a:p>
          <a:p>
            <a:pPr marL="285750" indent="-285750">
              <a:buFont typeface="Wingdings" panose="05000000000000000000" pitchFamily="2" charset="2"/>
              <a:buChar char="§"/>
            </a:pPr>
            <a:r>
              <a:rPr lang="en-US" sz="2400" dirty="0"/>
              <a:t>Number of virtual meetings</a:t>
            </a:r>
          </a:p>
          <a:p>
            <a:pPr marL="285750" indent="-285750">
              <a:buFont typeface="Wingdings" panose="05000000000000000000" pitchFamily="2" charset="2"/>
              <a:buChar char="§"/>
            </a:pPr>
            <a:endParaRPr lang="en-US" sz="2400" dirty="0"/>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Content Placeholder 6">
            <a:extLst>
              <a:ext uri="{FF2B5EF4-FFF2-40B4-BE49-F238E27FC236}">
                <a16:creationId xmlns:a16="http://schemas.microsoft.com/office/drawing/2014/main" id="{8838FE72-2D8F-0EE7-DCD8-B091025D4A27}"/>
              </a:ext>
            </a:extLst>
          </p:cNvPr>
          <p:cNvSpPr>
            <a:spLocks noGrp="1"/>
          </p:cNvSpPr>
          <p:nvPr>
            <p:ph sz="quarter" idx="14"/>
          </p:nvPr>
        </p:nvSpPr>
        <p:spPr/>
        <p:txBody>
          <a:bodyPr>
            <a:normAutofit/>
          </a:bodyPr>
          <a:lstStyle/>
          <a:p>
            <a:pPr marL="285750" indent="-285750">
              <a:buFont typeface="Wingdings" panose="05000000000000000000" pitchFamily="2" charset="2"/>
              <a:buChar char="§"/>
            </a:pPr>
            <a:r>
              <a:rPr lang="en-US" sz="2400" dirty="0"/>
              <a:t>Mental health conditions</a:t>
            </a:r>
          </a:p>
          <a:p>
            <a:pPr marL="285750" indent="-285750">
              <a:buFont typeface="Wingdings" panose="05000000000000000000" pitchFamily="2" charset="2"/>
              <a:buChar char="§"/>
            </a:pPr>
            <a:r>
              <a:rPr lang="en-US" sz="2400" dirty="0"/>
              <a:t>Access to mental health supports</a:t>
            </a:r>
          </a:p>
          <a:p>
            <a:pPr marL="285750" indent="-285750">
              <a:buFont typeface="Wingdings" panose="05000000000000000000" pitchFamily="2" charset="2"/>
              <a:buChar char="§"/>
            </a:pPr>
            <a:r>
              <a:rPr lang="en-US" sz="2400" dirty="0"/>
              <a:t>Physical activity</a:t>
            </a:r>
          </a:p>
          <a:p>
            <a:pPr marL="285750" indent="-285750">
              <a:buFont typeface="Wingdings" panose="05000000000000000000" pitchFamily="2" charset="2"/>
              <a:buChar char="§"/>
            </a:pPr>
            <a:r>
              <a:rPr lang="en-US" sz="2400" dirty="0"/>
              <a:t>Qualitative vs. quantitative values</a:t>
            </a:r>
          </a:p>
        </p:txBody>
      </p:sp>
    </p:spTree>
    <p:extLst>
      <p:ext uri="{BB962C8B-B14F-4D97-AF65-F5344CB8AC3E}">
        <p14:creationId xmlns:p14="http://schemas.microsoft.com/office/powerpoint/2010/main" val="22431593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dirty="0"/>
              <a:t>Methods</a:t>
            </a:r>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2309003" y="1397481"/>
            <a:ext cx="7573993" cy="4733954"/>
          </a:xfrm>
        </p:spPr>
        <p:txBody>
          <a:bodyPr>
            <a:normAutofit/>
          </a:bodyPr>
          <a:lstStyle/>
          <a:p>
            <a:r>
              <a:rPr lang="en-US" sz="2400" dirty="0"/>
              <a:t>Placed CSV file in GitHub repository</a:t>
            </a:r>
          </a:p>
          <a:p>
            <a:r>
              <a:rPr lang="en-US" sz="2400" dirty="0"/>
              <a:t>Read file</a:t>
            </a:r>
          </a:p>
          <a:p>
            <a:r>
              <a:rPr lang="en-US" sz="2400" dirty="0"/>
              <a:t>Printed basic info about </a:t>
            </a:r>
            <a:r>
              <a:rPr lang="en-US" sz="2400" dirty="0" err="1"/>
              <a:t>dataframe</a:t>
            </a:r>
            <a:endParaRPr lang="en-US" sz="2400" dirty="0"/>
          </a:p>
          <a:p>
            <a:r>
              <a:rPr lang="en-US" sz="2400" dirty="0"/>
              <a:t>Removed </a:t>
            </a:r>
            <a:r>
              <a:rPr lang="en-US" sz="2400" dirty="0" err="1"/>
              <a:t>Employee_ID</a:t>
            </a:r>
            <a:r>
              <a:rPr lang="en-US" sz="2400" dirty="0"/>
              <a:t> column</a:t>
            </a:r>
          </a:p>
          <a:p>
            <a:r>
              <a:rPr lang="en-US" sz="2400" dirty="0"/>
              <a:t>Assigned integer values to discrete string values</a:t>
            </a:r>
          </a:p>
          <a:p>
            <a:r>
              <a:rPr lang="en-US" sz="2400" dirty="0"/>
              <a:t>Filled in “</a:t>
            </a:r>
            <a:r>
              <a:rPr lang="en-US" sz="2400" dirty="0" err="1"/>
              <a:t>NaN</a:t>
            </a:r>
            <a:r>
              <a:rPr lang="en-US" sz="2400" dirty="0"/>
              <a:t>” values as appropriate</a:t>
            </a:r>
          </a:p>
          <a:p>
            <a:r>
              <a:rPr lang="en-US" sz="2400" dirty="0"/>
              <a:t>Sorted and grouped data for visualizations and analyses</a:t>
            </a:r>
          </a:p>
          <a:p>
            <a:r>
              <a:rPr lang="en-US" sz="2400" dirty="0"/>
              <a:t>Plotted data to explore trends and patterns</a:t>
            </a: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7296091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1524000" y="1484609"/>
            <a:ext cx="9144000" cy="4898938"/>
          </a:xfrm>
          <a:noFill/>
        </p:spPr>
        <p:txBody>
          <a:bodyPr/>
          <a:lstStyle/>
          <a:p>
            <a:pPr algn="l">
              <a:lnSpc>
                <a:spcPct val="150000"/>
              </a:lnSpc>
              <a:spcAft>
                <a:spcPts val="600"/>
              </a:spcAft>
            </a:pPr>
            <a:r>
              <a:rPr lang="en-US" sz="1800" b="1" dirty="0"/>
              <a:t>(1) Demographic Trends</a:t>
            </a:r>
            <a:br>
              <a:rPr lang="en-US" sz="1800" b="1" dirty="0"/>
            </a:br>
            <a:r>
              <a:rPr lang="en-US" sz="1800" b="1" dirty="0"/>
              <a:t>(2) Relationship between work location and work life balance?</a:t>
            </a:r>
            <a:br>
              <a:rPr lang="en-US" sz="1800" b="1" dirty="0"/>
            </a:br>
            <a:r>
              <a:rPr lang="en-US" sz="1800" b="1" dirty="0"/>
              <a:t>(3) Relationship between region and stress level by work location?</a:t>
            </a:r>
            <a:br>
              <a:rPr lang="en-US" sz="1800" b="1" dirty="0"/>
            </a:br>
            <a:r>
              <a:rPr lang="en-US" sz="1800" b="1" dirty="0"/>
              <a:t>(4) Relationship between work location and work life grouped by whether the employee had access to MH supports?</a:t>
            </a:r>
            <a:br>
              <a:rPr lang="en-US" sz="1800" b="1" dirty="0"/>
            </a:br>
            <a:r>
              <a:rPr lang="en-US" sz="1800" b="1" dirty="0"/>
              <a:t>(5) Relationship between physical activity and work location by Region?</a:t>
            </a:r>
            <a:br>
              <a:rPr lang="en-US" sz="1800" b="1" dirty="0"/>
            </a:br>
            <a:r>
              <a:rPr lang="en-US" sz="1800" b="1" dirty="0"/>
              <a:t>(6) Relationship between work location and social isolation ratings by mental health condition?</a:t>
            </a:r>
            <a:br>
              <a:rPr lang="en-US" sz="1800" b="1" dirty="0"/>
            </a:br>
            <a:r>
              <a:rPr lang="en-US" sz="1800" b="1" dirty="0"/>
              <a:t>(7) Relationship between work location and </a:t>
            </a:r>
            <a:r>
              <a:rPr lang="en-US" sz="1800" b="1" dirty="0" err="1"/>
              <a:t>mh</a:t>
            </a:r>
            <a:r>
              <a:rPr lang="en-US" sz="1800" b="1" dirty="0"/>
              <a:t> Condition?</a:t>
            </a:r>
          </a:p>
        </p:txBody>
      </p:sp>
      <p:sp>
        <p:nvSpPr>
          <p:cNvPr id="12" name="Subtitle 11">
            <a:extLst>
              <a:ext uri="{FF2B5EF4-FFF2-40B4-BE49-F238E27FC236}">
                <a16:creationId xmlns:a16="http://schemas.microsoft.com/office/drawing/2014/main" id="{A336FEA9-C85A-3569-16F0-5ECBABBE0BEC}"/>
              </a:ext>
            </a:extLst>
          </p:cNvPr>
          <p:cNvSpPr>
            <a:spLocks noGrp="1"/>
          </p:cNvSpPr>
          <p:nvPr>
            <p:ph type="subTitle" idx="1"/>
          </p:nvPr>
        </p:nvSpPr>
        <p:spPr>
          <a:xfrm>
            <a:off x="1524000" y="801390"/>
            <a:ext cx="9144000" cy="683219"/>
          </a:xfrm>
        </p:spPr>
        <p:txBody>
          <a:bodyPr/>
          <a:lstStyle/>
          <a:p>
            <a:r>
              <a:rPr lang="en-US" dirty="0"/>
              <a:t>QUESTIONS Posed</a:t>
            </a:r>
          </a:p>
        </p:txBody>
      </p:sp>
    </p:spTree>
    <p:extLst>
      <p:ext uri="{BB962C8B-B14F-4D97-AF65-F5344CB8AC3E}">
        <p14:creationId xmlns:p14="http://schemas.microsoft.com/office/powerpoint/2010/main" val="16799366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Title 10">
            <a:extLst>
              <a:ext uri="{FF2B5EF4-FFF2-40B4-BE49-F238E27FC236}">
                <a16:creationId xmlns:a16="http://schemas.microsoft.com/office/drawing/2014/main" id="{5A5AD8DB-172F-A3BD-70CF-FA7E428F1BC8}"/>
              </a:ext>
            </a:extLst>
          </p:cNvPr>
          <p:cNvSpPr>
            <a:spLocks noGrp="1"/>
          </p:cNvSpPr>
          <p:nvPr>
            <p:ph type="title"/>
          </p:nvPr>
        </p:nvSpPr>
        <p:spPr/>
        <p:txBody>
          <a:bodyPr/>
          <a:lstStyle/>
          <a:p>
            <a:r>
              <a:rPr lang="en-US" dirty="0"/>
              <a:t>Demographics Trends</a:t>
            </a:r>
          </a:p>
        </p:txBody>
      </p:sp>
      <p:pic>
        <p:nvPicPr>
          <p:cNvPr id="12" name="Content Placeholder 11">
            <a:extLst>
              <a:ext uri="{FF2B5EF4-FFF2-40B4-BE49-F238E27FC236}">
                <a16:creationId xmlns:a16="http://schemas.microsoft.com/office/drawing/2014/main" id="{16FCD185-53CB-C821-5301-E1C11D754C18}"/>
              </a:ext>
            </a:extLst>
          </p:cNvPr>
          <p:cNvPicPr>
            <a:picLocks noGrp="1" noChangeAspect="1"/>
          </p:cNvPicPr>
          <p:nvPr>
            <p:ph sz="quarter" idx="15"/>
          </p:nvPr>
        </p:nvPicPr>
        <p:blipFill>
          <a:blip r:embed="rId3">
            <a:extLst>
              <a:ext uri="{28A0092B-C50C-407E-A947-70E740481C1C}">
                <a14:useLocalDpi xmlns:a14="http://schemas.microsoft.com/office/drawing/2010/main" val="0"/>
              </a:ext>
            </a:extLst>
          </a:blip>
          <a:stretch>
            <a:fillRect/>
          </a:stretch>
        </p:blipFill>
        <p:spPr>
          <a:xfrm>
            <a:off x="838200" y="1817839"/>
            <a:ext cx="5133975" cy="4058934"/>
          </a:xfrm>
          <a:prstGeom prst="rect">
            <a:avLst/>
          </a:prstGeom>
        </p:spPr>
      </p:pic>
      <p:pic>
        <p:nvPicPr>
          <p:cNvPr id="13" name="Content Placeholder 12">
            <a:extLst>
              <a:ext uri="{FF2B5EF4-FFF2-40B4-BE49-F238E27FC236}">
                <a16:creationId xmlns:a16="http://schemas.microsoft.com/office/drawing/2014/main" id="{43E419AB-2BE6-0B85-0A35-D7319ACFDA96}"/>
              </a:ext>
            </a:extLst>
          </p:cNvPr>
          <p:cNvPicPr>
            <a:picLocks noGrp="1" noChangeAspect="1"/>
          </p:cNvPicPr>
          <p:nvPr>
            <p:ph sz="quarter" idx="16"/>
          </p:nvPr>
        </p:nvPicPr>
        <p:blipFill>
          <a:blip r:embed="rId4">
            <a:extLst>
              <a:ext uri="{28A0092B-C50C-407E-A947-70E740481C1C}">
                <a14:useLocalDpi xmlns:a14="http://schemas.microsoft.com/office/drawing/2010/main" val="0"/>
              </a:ext>
            </a:extLst>
          </a:blip>
          <a:stretch>
            <a:fillRect/>
          </a:stretch>
        </p:blipFill>
        <p:spPr>
          <a:xfrm>
            <a:off x="6799143" y="1790700"/>
            <a:ext cx="3975339" cy="4113213"/>
          </a:xfrm>
          <a:prstGeom prst="rect">
            <a:avLst/>
          </a:prstGeom>
        </p:spPr>
      </p:pic>
    </p:spTree>
    <p:extLst>
      <p:ext uri="{BB962C8B-B14F-4D97-AF65-F5344CB8AC3E}">
        <p14:creationId xmlns:p14="http://schemas.microsoft.com/office/powerpoint/2010/main" val="643777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ED16D-BFE7-3B7E-BEFC-CF9D52577154}"/>
              </a:ext>
            </a:extLst>
          </p:cNvPr>
          <p:cNvSpPr>
            <a:spLocks noGrp="1"/>
          </p:cNvSpPr>
          <p:nvPr>
            <p:ph type="title"/>
          </p:nvPr>
        </p:nvSpPr>
        <p:spPr/>
        <p:txBody>
          <a:bodyPr/>
          <a:lstStyle/>
          <a:p>
            <a:r>
              <a:rPr lang="en-US" dirty="0"/>
              <a:t>Demographic Trends</a:t>
            </a:r>
          </a:p>
        </p:txBody>
      </p:sp>
      <p:pic>
        <p:nvPicPr>
          <p:cNvPr id="5" name="Content Placeholder 4">
            <a:extLst>
              <a:ext uri="{FF2B5EF4-FFF2-40B4-BE49-F238E27FC236}">
                <a16:creationId xmlns:a16="http://schemas.microsoft.com/office/drawing/2014/main" id="{1C2D1CFD-DE05-847C-A006-70700930CE8C}"/>
              </a:ext>
            </a:extLst>
          </p:cNvPr>
          <p:cNvPicPr>
            <a:picLocks noGrp="1" noChangeAspect="1"/>
          </p:cNvPicPr>
          <p:nvPr>
            <p:ph sz="quarter" idx="15"/>
          </p:nvPr>
        </p:nvPicPr>
        <p:blipFill>
          <a:blip r:embed="rId2">
            <a:extLst>
              <a:ext uri="{28A0092B-C50C-407E-A947-70E740481C1C}">
                <a14:useLocalDpi xmlns:a14="http://schemas.microsoft.com/office/drawing/2010/main" val="0"/>
              </a:ext>
            </a:extLst>
          </a:blip>
          <a:stretch>
            <a:fillRect/>
          </a:stretch>
        </p:blipFill>
        <p:spPr>
          <a:xfrm>
            <a:off x="1331323" y="1790700"/>
            <a:ext cx="4147729" cy="4113213"/>
          </a:xfrm>
          <a:prstGeom prst="rect">
            <a:avLst/>
          </a:prstGeom>
        </p:spPr>
      </p:pic>
      <p:pic>
        <p:nvPicPr>
          <p:cNvPr id="9" name="Content Placeholder 8">
            <a:extLst>
              <a:ext uri="{FF2B5EF4-FFF2-40B4-BE49-F238E27FC236}">
                <a16:creationId xmlns:a16="http://schemas.microsoft.com/office/drawing/2014/main" id="{A1CEB077-5404-2D1D-FAD9-CE41F0C6FB32}"/>
              </a:ext>
            </a:extLst>
          </p:cNvPr>
          <p:cNvPicPr>
            <a:picLocks noGrp="1" noChangeAspect="1"/>
          </p:cNvPicPr>
          <p:nvPr>
            <p:ph sz="quarter" idx="16"/>
          </p:nvPr>
        </p:nvPicPr>
        <p:blipFill>
          <a:blip r:embed="rId3">
            <a:extLst>
              <a:ext uri="{28A0092B-C50C-407E-A947-70E740481C1C}">
                <a14:useLocalDpi xmlns:a14="http://schemas.microsoft.com/office/drawing/2010/main" val="0"/>
              </a:ext>
            </a:extLst>
          </a:blip>
          <a:stretch>
            <a:fillRect/>
          </a:stretch>
        </p:blipFill>
        <p:spPr>
          <a:xfrm>
            <a:off x="6496238" y="1790700"/>
            <a:ext cx="4581148" cy="4113213"/>
          </a:xfrm>
          <a:prstGeom prst="rect">
            <a:avLst/>
          </a:prstGeom>
        </p:spPr>
      </p:pic>
    </p:spTree>
    <p:extLst>
      <p:ext uri="{BB962C8B-B14F-4D97-AF65-F5344CB8AC3E}">
        <p14:creationId xmlns:p14="http://schemas.microsoft.com/office/powerpoint/2010/main" val="2925432123"/>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ac_CP_V19" id="{030227AD-26D8-46F7-B412-6532AF4DDFEA}" vid="{787E6F9C-FC70-455D-8D81-5DEDA8A08F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2.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5C2645A-E767-4D7E-984D-234E531E4556}">
  <ds:schemaRefs>
    <ds:schemaRef ds:uri="http://schemas.microsoft.com/office/2006/documentManagement/types"/>
    <ds:schemaRef ds:uri="http://purl.org/dc/elements/1.1/"/>
    <ds:schemaRef ds:uri="16c05727-aa75-4e4a-9b5f-8a80a1165891"/>
    <ds:schemaRef ds:uri="http://purl.org/dc/terms/"/>
    <ds:schemaRef ds:uri="71af3243-3dd4-4a8d-8c0d-dd76da1f02a5"/>
    <ds:schemaRef ds:uri="http://schemas.openxmlformats.org/package/2006/metadata/core-properties"/>
    <ds:schemaRef ds:uri="http://www.w3.org/XML/1998/namespace"/>
    <ds:schemaRef ds:uri="http://purl.org/dc/dcmitype/"/>
    <ds:schemaRef ds:uri="http://schemas.microsoft.com/sharepoint/v3"/>
    <ds:schemaRef ds:uri="http://schemas.microsoft.com/office/infopath/2007/PartnerControls"/>
    <ds:schemaRef ds:uri="230e9df3-be65-4c73-a93b-d1236ebd677e"/>
    <ds:schemaRef ds:uri="http://schemas.microsoft.com/office/2006/metadata/propertie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{693D1B5E-2D07-43B5-9998-29739E359558}tf55661986_win32</Template>
  <TotalTime>1720</TotalTime>
  <Words>355</Words>
  <Application>Microsoft Office PowerPoint</Application>
  <PresentationFormat>Widescreen</PresentationFormat>
  <Paragraphs>57</Paragraphs>
  <Slides>16</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Aptos</vt:lpstr>
      <vt:lpstr>Arial</vt:lpstr>
      <vt:lpstr>Calibri</vt:lpstr>
      <vt:lpstr>Calibri Light</vt:lpstr>
      <vt:lpstr>Wingdings</vt:lpstr>
      <vt:lpstr>Custom</vt:lpstr>
      <vt:lpstr>Remote work and Employee mental Health</vt:lpstr>
      <vt:lpstr>AGENDA</vt:lpstr>
      <vt:lpstr>Introduction to the Data</vt:lpstr>
      <vt:lpstr>Dataset Characteristics</vt:lpstr>
      <vt:lpstr>Limitations of the Dataset</vt:lpstr>
      <vt:lpstr>Methods</vt:lpstr>
      <vt:lpstr>(1) Demographic Trends (2) Relationship between work location and work life balance? (3) Relationship between region and stress level by work location? (4) Relationship between work location and work life grouped by whether the employee had access to MH supports? (5) Relationship between physical activity and work location by Region? (6) Relationship between work location and social isolation ratings by mental health condition? (7) Relationship between work location and mh Condition?</vt:lpstr>
      <vt:lpstr>Demographics Trends</vt:lpstr>
      <vt:lpstr>Demographic Trends</vt:lpstr>
      <vt:lpstr>Relationship between work location and work life balance</vt:lpstr>
      <vt:lpstr>Relationship between region and stress level by work location</vt:lpstr>
      <vt:lpstr>Relationship between work location and work life grouped by whether the employee had access to MH supports</vt:lpstr>
      <vt:lpstr>Relationship between physical activity and work location by Region</vt:lpstr>
      <vt:lpstr>Relationship between work location and social isolation ratings by mental health condition</vt:lpstr>
      <vt:lpstr>Relationship between work location and mh Condition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Mélisa Teglas</dc:creator>
  <cp:lastModifiedBy>Mélisa Teglas</cp:lastModifiedBy>
  <cp:revision>88</cp:revision>
  <dcterms:created xsi:type="dcterms:W3CDTF">2024-11-01T15:40:23Z</dcterms:created>
  <dcterms:modified xsi:type="dcterms:W3CDTF">2024-11-04T18:05:58Z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